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2860000" cy="12801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882951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765900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2648852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3531801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4414751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5297702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6180652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7063603" algn="l" defTabSz="1765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8FAFB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8FA"/>
          </a:solidFill>
        </a:fill>
      </a:tcStyle>
    </a:wholeTbl>
    <a:band2H>
      <a:tcTxStyle b="def" i="def"/>
      <a:tcStyle>
        <a:tcBdr/>
        <a:fill>
          <a:solidFill>
            <a:srgbClr val="E6EDF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0D3DB"/>
          </a:solidFill>
        </a:fill>
      </a:tcStyle>
    </a:wholeTbl>
    <a:band2H>
      <a:tcTxStyle b="def" i="def"/>
      <a:tcStyle>
        <a:tcBdr/>
        <a:fill>
          <a:solidFill>
            <a:srgbClr val="E9EA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CFD3"/>
          </a:solidFill>
        </a:fill>
      </a:tcStyle>
    </a:wholeTbl>
    <a:band2H>
      <a:tcTxStyle b="def" i="def"/>
      <a:tcStyle>
        <a:tcBdr/>
        <a:fill>
          <a:solidFill>
            <a:srgbClr val="E8E9EA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EFE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8FAFB"/>
        </a:fontRef>
        <a:srgbClr val="F8FA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8FAFB"/>
              </a:solidFill>
              <a:prstDash val="solid"/>
              <a:round/>
            </a:ln>
          </a:top>
          <a:bottom>
            <a:ln w="25400" cap="flat">
              <a:solidFill>
                <a:srgbClr val="F8FAF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8FAFB"/>
              </a:solidFill>
              <a:prstDash val="solid"/>
              <a:round/>
            </a:ln>
          </a:top>
          <a:bottom>
            <a:ln w="25400" cap="flat">
              <a:solidFill>
                <a:srgbClr val="F8FAF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8FAFB"/>
        </a:fontRef>
        <a:srgbClr val="F8FAFB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CFDFD"/>
          </a:solidFill>
        </a:fill>
      </a:tcStyle>
    </a:wholeTbl>
    <a:band2H>
      <a:tcTxStyle b="def" i="def"/>
      <a:tcStyle>
        <a:tcBdr/>
        <a:fill>
          <a:solidFill>
            <a:srgbClr val="FEFEF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8FAFB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8FAFB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8FAF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1" name="Shape 4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Shape 90"/>
          <p:cNvSpPr/>
          <p:nvPr>
            <p:ph type="pic" idx="13"/>
          </p:nvPr>
        </p:nvSpPr>
        <p:spPr>
          <a:xfrm>
            <a:off x="-2" y="0"/>
            <a:ext cx="10058402" cy="118872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" name="Shape 98"/>
          <p:cNvSpPr/>
          <p:nvPr>
            <p:ph type="pic" sz="half" idx="13"/>
          </p:nvPr>
        </p:nvSpPr>
        <p:spPr>
          <a:xfrm>
            <a:off x="15854667" y="0"/>
            <a:ext cx="7005333" cy="118872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" name="Shape 106"/>
          <p:cNvSpPr/>
          <p:nvPr>
            <p:ph type="pic" idx="13"/>
          </p:nvPr>
        </p:nvSpPr>
        <p:spPr>
          <a:xfrm>
            <a:off x="11430000" y="0"/>
            <a:ext cx="11430000" cy="128113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5" name="Shape 115"/>
          <p:cNvSpPr/>
          <p:nvPr>
            <p:ph type="pic" sz="quarter" idx="13"/>
          </p:nvPr>
        </p:nvSpPr>
        <p:spPr>
          <a:xfrm>
            <a:off x="0" y="6400800"/>
            <a:ext cx="4572000" cy="54864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6" name="Shape 116"/>
          <p:cNvSpPr/>
          <p:nvPr>
            <p:ph type="pic" sz="quarter" idx="14"/>
          </p:nvPr>
        </p:nvSpPr>
        <p:spPr>
          <a:xfrm>
            <a:off x="13716000" y="6400800"/>
            <a:ext cx="4572000" cy="54864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7" name="Shape 117"/>
          <p:cNvSpPr/>
          <p:nvPr>
            <p:ph type="pic" sz="quarter" idx="15"/>
          </p:nvPr>
        </p:nvSpPr>
        <p:spPr>
          <a:xfrm>
            <a:off x="18288000" y="6400800"/>
            <a:ext cx="4572000" cy="54864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8" name="Shape 118"/>
          <p:cNvSpPr/>
          <p:nvPr>
            <p:ph type="pic" sz="quarter" idx="16"/>
          </p:nvPr>
        </p:nvSpPr>
        <p:spPr>
          <a:xfrm>
            <a:off x="4572000" y="6400800"/>
            <a:ext cx="4572000" cy="54864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9" name="Shape 119"/>
          <p:cNvSpPr/>
          <p:nvPr>
            <p:ph type="pic" sz="quarter" idx="17"/>
          </p:nvPr>
        </p:nvSpPr>
        <p:spPr>
          <a:xfrm>
            <a:off x="9144000" y="6400800"/>
            <a:ext cx="4572000" cy="54864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Shape 127"/>
          <p:cNvSpPr/>
          <p:nvPr>
            <p:ph type="pic" sz="quarter" idx="13"/>
          </p:nvPr>
        </p:nvSpPr>
        <p:spPr>
          <a:xfrm>
            <a:off x="0" y="1848257"/>
            <a:ext cx="4572000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28" name="Shape 128"/>
          <p:cNvSpPr/>
          <p:nvPr>
            <p:ph type="pic" sz="quarter" idx="14"/>
          </p:nvPr>
        </p:nvSpPr>
        <p:spPr>
          <a:xfrm>
            <a:off x="13716000" y="1848257"/>
            <a:ext cx="4572000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29" name="Shape 129"/>
          <p:cNvSpPr/>
          <p:nvPr>
            <p:ph type="pic" sz="quarter" idx="15"/>
          </p:nvPr>
        </p:nvSpPr>
        <p:spPr>
          <a:xfrm>
            <a:off x="18288000" y="1848257"/>
            <a:ext cx="4572000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30" name="Shape 130"/>
          <p:cNvSpPr/>
          <p:nvPr>
            <p:ph type="pic" sz="quarter" idx="16"/>
          </p:nvPr>
        </p:nvSpPr>
        <p:spPr>
          <a:xfrm>
            <a:off x="4572000" y="1848257"/>
            <a:ext cx="4572000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31" name="Shape 131"/>
          <p:cNvSpPr/>
          <p:nvPr>
            <p:ph type="pic" sz="quarter" idx="17"/>
          </p:nvPr>
        </p:nvSpPr>
        <p:spPr>
          <a:xfrm>
            <a:off x="9144000" y="1848257"/>
            <a:ext cx="4572000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Shape 139"/>
          <p:cNvSpPr/>
          <p:nvPr>
            <p:ph type="pic" sz="quarter" idx="13"/>
          </p:nvPr>
        </p:nvSpPr>
        <p:spPr>
          <a:xfrm>
            <a:off x="6607640" y="2743200"/>
            <a:ext cx="3657601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40" name="Shape 140"/>
          <p:cNvSpPr/>
          <p:nvPr>
            <p:ph type="pic" sz="quarter" idx="14"/>
          </p:nvPr>
        </p:nvSpPr>
        <p:spPr>
          <a:xfrm>
            <a:off x="10348693" y="2743200"/>
            <a:ext cx="3657601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41" name="Shape 141"/>
          <p:cNvSpPr/>
          <p:nvPr>
            <p:ph type="pic" sz="quarter" idx="15"/>
          </p:nvPr>
        </p:nvSpPr>
        <p:spPr>
          <a:xfrm>
            <a:off x="14089747" y="2743200"/>
            <a:ext cx="3657601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42" name="Shape 142"/>
          <p:cNvSpPr/>
          <p:nvPr>
            <p:ph type="pic" sz="quarter" idx="16"/>
          </p:nvPr>
        </p:nvSpPr>
        <p:spPr>
          <a:xfrm>
            <a:off x="17830800" y="2743200"/>
            <a:ext cx="3657600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Shape 150"/>
          <p:cNvSpPr/>
          <p:nvPr>
            <p:ph type="pic" sz="quarter" idx="13"/>
          </p:nvPr>
        </p:nvSpPr>
        <p:spPr>
          <a:xfrm>
            <a:off x="0" y="1828800"/>
            <a:ext cx="11430000" cy="4572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51" name="Shape 151"/>
          <p:cNvSpPr/>
          <p:nvPr>
            <p:ph type="pic" sz="quarter" idx="14"/>
          </p:nvPr>
        </p:nvSpPr>
        <p:spPr>
          <a:xfrm>
            <a:off x="11430000" y="6400800"/>
            <a:ext cx="11430000" cy="4572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Shape 160"/>
          <p:cNvSpPr/>
          <p:nvPr>
            <p:ph type="pic" sz="quarter" idx="13"/>
          </p:nvPr>
        </p:nvSpPr>
        <p:spPr>
          <a:xfrm>
            <a:off x="-2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1" name="Shape 161"/>
          <p:cNvSpPr/>
          <p:nvPr>
            <p:ph type="pic" sz="quarter" idx="14"/>
          </p:nvPr>
        </p:nvSpPr>
        <p:spPr>
          <a:xfrm>
            <a:off x="4571998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2" name="Shape 162"/>
          <p:cNvSpPr/>
          <p:nvPr>
            <p:ph type="pic" sz="quarter" idx="15"/>
          </p:nvPr>
        </p:nvSpPr>
        <p:spPr>
          <a:xfrm>
            <a:off x="13715998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3" name="Shape 163"/>
          <p:cNvSpPr/>
          <p:nvPr>
            <p:ph type="pic" sz="quarter" idx="16"/>
          </p:nvPr>
        </p:nvSpPr>
        <p:spPr>
          <a:xfrm>
            <a:off x="18287998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4" name="Shape 164"/>
          <p:cNvSpPr/>
          <p:nvPr>
            <p:ph type="pic" sz="quarter" idx="17"/>
          </p:nvPr>
        </p:nvSpPr>
        <p:spPr>
          <a:xfrm>
            <a:off x="-2" y="7315203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5" name="Shape 165"/>
          <p:cNvSpPr/>
          <p:nvPr>
            <p:ph type="pic" sz="quarter" idx="18"/>
          </p:nvPr>
        </p:nvSpPr>
        <p:spPr>
          <a:xfrm>
            <a:off x="9143999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6" name="Shape 166"/>
          <p:cNvSpPr/>
          <p:nvPr>
            <p:ph type="pic" sz="quarter" idx="19"/>
          </p:nvPr>
        </p:nvSpPr>
        <p:spPr>
          <a:xfrm>
            <a:off x="13715998" y="7315203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7" name="Shape 167"/>
          <p:cNvSpPr/>
          <p:nvPr>
            <p:ph type="pic" sz="quarter" idx="20"/>
          </p:nvPr>
        </p:nvSpPr>
        <p:spPr>
          <a:xfrm>
            <a:off x="4571998" y="7315203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8" name="Shape 168"/>
          <p:cNvSpPr/>
          <p:nvPr>
            <p:ph type="pic" sz="quarter" idx="21"/>
          </p:nvPr>
        </p:nvSpPr>
        <p:spPr>
          <a:xfrm>
            <a:off x="9143999" y="7315203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9" name="Shape 169"/>
          <p:cNvSpPr/>
          <p:nvPr>
            <p:ph type="pic" sz="quarter" idx="22"/>
          </p:nvPr>
        </p:nvSpPr>
        <p:spPr>
          <a:xfrm>
            <a:off x="18287998" y="7315203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Shape 177"/>
          <p:cNvSpPr/>
          <p:nvPr>
            <p:ph type="pic" sz="quarter" idx="13"/>
          </p:nvPr>
        </p:nvSpPr>
        <p:spPr>
          <a:xfrm>
            <a:off x="-2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78" name="Shape 178"/>
          <p:cNvSpPr/>
          <p:nvPr>
            <p:ph type="pic" sz="quarter" idx="14"/>
          </p:nvPr>
        </p:nvSpPr>
        <p:spPr>
          <a:xfrm>
            <a:off x="4571998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79" name="Shape 179"/>
          <p:cNvSpPr/>
          <p:nvPr>
            <p:ph type="pic" sz="quarter" idx="15"/>
          </p:nvPr>
        </p:nvSpPr>
        <p:spPr>
          <a:xfrm>
            <a:off x="13715998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80" name="Shape 180"/>
          <p:cNvSpPr/>
          <p:nvPr>
            <p:ph type="pic" sz="quarter" idx="16"/>
          </p:nvPr>
        </p:nvSpPr>
        <p:spPr>
          <a:xfrm>
            <a:off x="18287998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81" name="Shape 181"/>
          <p:cNvSpPr/>
          <p:nvPr>
            <p:ph type="pic" sz="quarter" idx="17"/>
          </p:nvPr>
        </p:nvSpPr>
        <p:spPr>
          <a:xfrm>
            <a:off x="9143999" y="2743202"/>
            <a:ext cx="4572001" cy="45720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Shape 189"/>
          <p:cNvSpPr/>
          <p:nvPr>
            <p:ph type="pic" idx="13"/>
          </p:nvPr>
        </p:nvSpPr>
        <p:spPr>
          <a:xfrm>
            <a:off x="0" y="0"/>
            <a:ext cx="22860000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pic" sz="half" idx="13"/>
          </p:nvPr>
        </p:nvSpPr>
        <p:spPr>
          <a:xfrm>
            <a:off x="0" y="1828800"/>
            <a:ext cx="11430000" cy="9144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281062" y="11906654"/>
            <a:ext cx="31028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Bara</a:t>
            </a:r>
            <a:r>
              <a:rPr sz="1800"/>
              <a:t> Business Company</a:t>
            </a:r>
          </a:p>
        </p:txBody>
      </p:sp>
      <p:sp>
        <p:nvSpPr>
          <p:cNvPr id="197" name="Shape 197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9" name="Shape 199"/>
          <p:cNvSpPr/>
          <p:nvPr>
            <p:ph type="pic" idx="13"/>
          </p:nvPr>
        </p:nvSpPr>
        <p:spPr>
          <a:xfrm>
            <a:off x="0" y="7315200"/>
            <a:ext cx="22860000" cy="54864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Shape 207"/>
          <p:cNvSpPr/>
          <p:nvPr>
            <p:ph type="pic" idx="13"/>
          </p:nvPr>
        </p:nvSpPr>
        <p:spPr>
          <a:xfrm>
            <a:off x="0" y="-9728"/>
            <a:ext cx="22860000" cy="641052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Image Holder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Shape 215"/>
          <p:cNvSpPr/>
          <p:nvPr>
            <p:ph type="pic" sz="half" idx="13"/>
          </p:nvPr>
        </p:nvSpPr>
        <p:spPr>
          <a:xfrm>
            <a:off x="0" y="-9728"/>
            <a:ext cx="22860000" cy="436101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Image Holder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Shape 223"/>
          <p:cNvSpPr/>
          <p:nvPr>
            <p:ph type="pic" idx="13"/>
          </p:nvPr>
        </p:nvSpPr>
        <p:spPr>
          <a:xfrm>
            <a:off x="0" y="-9728"/>
            <a:ext cx="22860000" cy="1054361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281062" y="11906654"/>
            <a:ext cx="31028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Bara</a:t>
            </a:r>
            <a:r>
              <a:rPr sz="1800"/>
              <a:t> Business Company</a:t>
            </a:r>
          </a:p>
        </p:txBody>
      </p:sp>
      <p:sp>
        <p:nvSpPr>
          <p:cNvPr id="231" name="Shape 231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Shape 2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3" name="Shape 233"/>
          <p:cNvSpPr/>
          <p:nvPr>
            <p:ph type="pic" idx="13"/>
          </p:nvPr>
        </p:nvSpPr>
        <p:spPr>
          <a:xfrm>
            <a:off x="0" y="0"/>
            <a:ext cx="11430000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Image Holder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1281062" y="11906654"/>
            <a:ext cx="31028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Bara</a:t>
            </a:r>
            <a:r>
              <a:rPr sz="1800"/>
              <a:t> Business Company</a:t>
            </a:r>
          </a:p>
        </p:txBody>
      </p:sp>
      <p:sp>
        <p:nvSpPr>
          <p:cNvPr id="241" name="Shape 241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Shape 243"/>
          <p:cNvSpPr/>
          <p:nvPr>
            <p:ph type="pic" sz="half" idx="13"/>
          </p:nvPr>
        </p:nvSpPr>
        <p:spPr>
          <a:xfrm>
            <a:off x="0" y="0"/>
            <a:ext cx="8741665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44" name="Shape 244"/>
          <p:cNvSpPr/>
          <p:nvPr>
            <p:ph type="pic" sz="quarter" idx="14"/>
          </p:nvPr>
        </p:nvSpPr>
        <p:spPr>
          <a:xfrm>
            <a:off x="6711695" y="4370832"/>
            <a:ext cx="4059937" cy="405993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281062" y="11906654"/>
            <a:ext cx="31028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Bara</a:t>
            </a:r>
            <a:r>
              <a:rPr sz="1800"/>
              <a:t> Business Company</a:t>
            </a:r>
          </a:p>
        </p:txBody>
      </p:sp>
      <p:sp>
        <p:nvSpPr>
          <p:cNvPr id="252" name="Shape 252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Shape 254"/>
          <p:cNvSpPr/>
          <p:nvPr>
            <p:ph type="pic" idx="13"/>
          </p:nvPr>
        </p:nvSpPr>
        <p:spPr>
          <a:xfrm>
            <a:off x="0" y="0"/>
            <a:ext cx="22860000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1281062" y="11906654"/>
            <a:ext cx="31028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Bara</a:t>
            </a:r>
            <a:r>
              <a:rPr sz="1800"/>
              <a:t> Business Company</a:t>
            </a:r>
          </a:p>
        </p:txBody>
      </p:sp>
      <p:sp>
        <p:nvSpPr>
          <p:cNvPr id="262" name="Shape 262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4" name="Shape 264"/>
          <p:cNvSpPr/>
          <p:nvPr>
            <p:ph type="pic" idx="13"/>
          </p:nvPr>
        </p:nvSpPr>
        <p:spPr>
          <a:xfrm>
            <a:off x="0" y="0"/>
            <a:ext cx="16002000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72" name="Shape 2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3" name="Shape 273"/>
          <p:cNvSpPr/>
          <p:nvPr>
            <p:ph type="pic" idx="13"/>
          </p:nvPr>
        </p:nvSpPr>
        <p:spPr>
          <a:xfrm>
            <a:off x="1371600" y="4572000"/>
            <a:ext cx="20116800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Image 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1" name="Shape 281"/>
          <p:cNvSpPr/>
          <p:nvPr>
            <p:ph type="pic" sz="quarter" idx="13"/>
          </p:nvPr>
        </p:nvSpPr>
        <p:spPr>
          <a:xfrm>
            <a:off x="6607640" y="2743200"/>
            <a:ext cx="3657601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82" name="Shape 282"/>
          <p:cNvSpPr/>
          <p:nvPr>
            <p:ph type="pic" sz="half" idx="14"/>
          </p:nvPr>
        </p:nvSpPr>
        <p:spPr>
          <a:xfrm>
            <a:off x="10348693" y="2743200"/>
            <a:ext cx="7398654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83" name="Shape 283"/>
          <p:cNvSpPr/>
          <p:nvPr>
            <p:ph type="pic" sz="quarter" idx="15"/>
          </p:nvPr>
        </p:nvSpPr>
        <p:spPr>
          <a:xfrm>
            <a:off x="17830800" y="2743200"/>
            <a:ext cx="3657600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Shape 29"/>
          <p:cNvSpPr/>
          <p:nvPr>
            <p:ph type="pic" sz="half" idx="13"/>
          </p:nvPr>
        </p:nvSpPr>
        <p:spPr>
          <a:xfrm>
            <a:off x="0" y="1828800"/>
            <a:ext cx="9418320" cy="9144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Image 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Shape 291"/>
          <p:cNvSpPr/>
          <p:nvPr>
            <p:ph type="pic" sz="quarter" idx="13"/>
          </p:nvPr>
        </p:nvSpPr>
        <p:spPr>
          <a:xfrm>
            <a:off x="14089747" y="2743200"/>
            <a:ext cx="3657601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92" name="Shape 292"/>
          <p:cNvSpPr/>
          <p:nvPr>
            <p:ph type="pic" sz="quarter" idx="14"/>
          </p:nvPr>
        </p:nvSpPr>
        <p:spPr>
          <a:xfrm>
            <a:off x="17830800" y="2743200"/>
            <a:ext cx="3657600" cy="8229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1281062" y="11906654"/>
            <a:ext cx="31028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Bara</a:t>
            </a:r>
            <a:r>
              <a:rPr sz="1800"/>
              <a:t> Business Company</a:t>
            </a:r>
          </a:p>
        </p:txBody>
      </p:sp>
      <p:sp>
        <p:nvSpPr>
          <p:cNvPr id="300" name="Shape 300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1" name="Shape 3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2" name="Shape 302"/>
          <p:cNvSpPr/>
          <p:nvPr>
            <p:ph type="pic" sz="half" idx="13"/>
          </p:nvPr>
        </p:nvSpPr>
        <p:spPr>
          <a:xfrm>
            <a:off x="0" y="0"/>
            <a:ext cx="8686800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0" name="Shape 310"/>
          <p:cNvSpPr/>
          <p:nvPr>
            <p:ph type="pic" sz="quarter" idx="13"/>
          </p:nvPr>
        </p:nvSpPr>
        <p:spPr>
          <a:xfrm>
            <a:off x="1496017" y="3718995"/>
            <a:ext cx="3593593" cy="359359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11" name="Shape 311"/>
          <p:cNvSpPr/>
          <p:nvPr>
            <p:ph type="pic" sz="quarter" idx="14"/>
          </p:nvPr>
        </p:nvSpPr>
        <p:spPr>
          <a:xfrm>
            <a:off x="6963820" y="3718995"/>
            <a:ext cx="3593593" cy="359359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12" name="Shape 312"/>
          <p:cNvSpPr/>
          <p:nvPr>
            <p:ph type="pic" sz="quarter" idx="15"/>
          </p:nvPr>
        </p:nvSpPr>
        <p:spPr>
          <a:xfrm>
            <a:off x="12431624" y="3718995"/>
            <a:ext cx="3593593" cy="359359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13" name="Shape 313"/>
          <p:cNvSpPr/>
          <p:nvPr>
            <p:ph type="pic" sz="quarter" idx="16"/>
          </p:nvPr>
        </p:nvSpPr>
        <p:spPr>
          <a:xfrm>
            <a:off x="17899428" y="3718995"/>
            <a:ext cx="3593593" cy="359359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1" name="Shape 321"/>
          <p:cNvSpPr/>
          <p:nvPr>
            <p:ph type="pic" sz="quarter" idx="13"/>
          </p:nvPr>
        </p:nvSpPr>
        <p:spPr>
          <a:xfrm>
            <a:off x="1838526" y="3701177"/>
            <a:ext cx="3657601" cy="36576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2" name="Shape 322"/>
          <p:cNvSpPr/>
          <p:nvPr>
            <p:ph type="pic" sz="quarter" idx="14"/>
          </p:nvPr>
        </p:nvSpPr>
        <p:spPr>
          <a:xfrm>
            <a:off x="7020127" y="3701177"/>
            <a:ext cx="3657601" cy="36576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3" name="Shape 323"/>
          <p:cNvSpPr/>
          <p:nvPr>
            <p:ph type="pic" sz="quarter" idx="15"/>
          </p:nvPr>
        </p:nvSpPr>
        <p:spPr>
          <a:xfrm>
            <a:off x="12201727" y="3701177"/>
            <a:ext cx="3657601" cy="36576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24" name="Shape 324"/>
          <p:cNvSpPr/>
          <p:nvPr>
            <p:ph type="pic" sz="quarter" idx="16"/>
          </p:nvPr>
        </p:nvSpPr>
        <p:spPr>
          <a:xfrm>
            <a:off x="17383326" y="3701177"/>
            <a:ext cx="3657601" cy="36576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2" name="Shape 332"/>
          <p:cNvSpPr/>
          <p:nvPr>
            <p:ph type="pic" sz="quarter" idx="13"/>
          </p:nvPr>
        </p:nvSpPr>
        <p:spPr>
          <a:xfrm>
            <a:off x="3222751" y="3698176"/>
            <a:ext cx="6341873" cy="634187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0" name="Shape 340"/>
          <p:cNvSpPr/>
          <p:nvPr>
            <p:ph type="pic" sz="quarter" idx="13"/>
          </p:nvPr>
        </p:nvSpPr>
        <p:spPr>
          <a:xfrm>
            <a:off x="1851150" y="3698176"/>
            <a:ext cx="8134586" cy="614076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8" name="Shape 348"/>
          <p:cNvSpPr/>
          <p:nvPr>
            <p:ph type="pic" sz="quarter" idx="13"/>
          </p:nvPr>
        </p:nvSpPr>
        <p:spPr>
          <a:xfrm>
            <a:off x="10698885" y="6483091"/>
            <a:ext cx="2779679" cy="27796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49" name="Shape 349"/>
          <p:cNvSpPr/>
          <p:nvPr>
            <p:ph type="pic" sz="quarter" idx="14"/>
          </p:nvPr>
        </p:nvSpPr>
        <p:spPr>
          <a:xfrm>
            <a:off x="16166690" y="6483091"/>
            <a:ext cx="2779679" cy="27796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50" name="Shape 350"/>
          <p:cNvSpPr/>
          <p:nvPr>
            <p:ph type="pic" sz="quarter" idx="15"/>
          </p:nvPr>
        </p:nvSpPr>
        <p:spPr>
          <a:xfrm>
            <a:off x="10698885" y="2114271"/>
            <a:ext cx="2779679" cy="27796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51" name="Shape 351"/>
          <p:cNvSpPr/>
          <p:nvPr>
            <p:ph type="pic" sz="quarter" idx="16"/>
          </p:nvPr>
        </p:nvSpPr>
        <p:spPr>
          <a:xfrm>
            <a:off x="16166690" y="2114271"/>
            <a:ext cx="2779679" cy="27796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9" name="Shape 359"/>
          <p:cNvSpPr/>
          <p:nvPr>
            <p:ph type="pic" sz="half" idx="13"/>
          </p:nvPr>
        </p:nvSpPr>
        <p:spPr>
          <a:xfrm>
            <a:off x="10553700" y="1810511"/>
            <a:ext cx="6400800" cy="915559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7" name="Shape 367"/>
          <p:cNvSpPr/>
          <p:nvPr>
            <p:ph type="pic" sz="quarter" idx="13"/>
          </p:nvPr>
        </p:nvSpPr>
        <p:spPr>
          <a:xfrm>
            <a:off x="1814489" y="3208688"/>
            <a:ext cx="9336024" cy="523951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5" name="Shape 375"/>
          <p:cNvSpPr/>
          <p:nvPr>
            <p:ph type="pic" sz="quarter" idx="13"/>
          </p:nvPr>
        </p:nvSpPr>
        <p:spPr>
          <a:xfrm>
            <a:off x="8812239" y="3459727"/>
            <a:ext cx="5047489" cy="675741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Shape 37"/>
          <p:cNvSpPr/>
          <p:nvPr>
            <p:ph type="pic" sz="half" idx="13"/>
          </p:nvPr>
        </p:nvSpPr>
        <p:spPr>
          <a:xfrm>
            <a:off x="10058400" y="0"/>
            <a:ext cx="6400800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8" name="Shape 38"/>
          <p:cNvSpPr/>
          <p:nvPr>
            <p:ph type="pic" sz="half" idx="14"/>
          </p:nvPr>
        </p:nvSpPr>
        <p:spPr>
          <a:xfrm>
            <a:off x="16459200" y="0"/>
            <a:ext cx="6400800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Shape 383"/>
          <p:cNvSpPr/>
          <p:nvPr>
            <p:ph type="pic" sz="quarter" idx="13"/>
          </p:nvPr>
        </p:nvSpPr>
        <p:spPr>
          <a:xfrm>
            <a:off x="2818457" y="3191787"/>
            <a:ext cx="8275320" cy="52029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1" name="Shape 391"/>
          <p:cNvSpPr/>
          <p:nvPr>
            <p:ph type="pic" sz="quarter" idx="13"/>
          </p:nvPr>
        </p:nvSpPr>
        <p:spPr>
          <a:xfrm>
            <a:off x="13183556" y="3131610"/>
            <a:ext cx="7168897" cy="450799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Shape 399"/>
          <p:cNvSpPr/>
          <p:nvPr>
            <p:ph type="pic" sz="quarter" idx="13"/>
          </p:nvPr>
        </p:nvSpPr>
        <p:spPr>
          <a:xfrm>
            <a:off x="7373364" y="3064879"/>
            <a:ext cx="8210347" cy="497016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7" name="Shape 407"/>
          <p:cNvSpPr/>
          <p:nvPr>
            <p:ph type="pic" sz="half" idx="13"/>
          </p:nvPr>
        </p:nvSpPr>
        <p:spPr>
          <a:xfrm>
            <a:off x="10371359" y="3015572"/>
            <a:ext cx="9706531" cy="620624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5" name="Shape 415"/>
          <p:cNvSpPr/>
          <p:nvPr>
            <p:ph type="pic" sz="quarter" idx="13"/>
          </p:nvPr>
        </p:nvSpPr>
        <p:spPr>
          <a:xfrm>
            <a:off x="9517225" y="2760485"/>
            <a:ext cx="3825551" cy="675688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3" name="Shape 423"/>
          <p:cNvSpPr/>
          <p:nvPr>
            <p:ph type="pic" sz="quarter" idx="13"/>
          </p:nvPr>
        </p:nvSpPr>
        <p:spPr>
          <a:xfrm>
            <a:off x="13773914" y="2760485"/>
            <a:ext cx="3825551" cy="675688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" name="Shape 46"/>
          <p:cNvSpPr/>
          <p:nvPr>
            <p:ph type="pic" sz="half" idx="13"/>
          </p:nvPr>
        </p:nvSpPr>
        <p:spPr>
          <a:xfrm>
            <a:off x="11451886" y="1828800"/>
            <a:ext cx="10058401" cy="9144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 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281062" y="11906654"/>
            <a:ext cx="31028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Bara</a:t>
            </a:r>
            <a:r>
              <a:rPr sz="1800"/>
              <a:t> Business Company</a:t>
            </a:r>
          </a:p>
        </p:txBody>
      </p:sp>
      <p:sp>
        <p:nvSpPr>
          <p:cNvPr id="54" name="Shape 54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Shape 56"/>
          <p:cNvSpPr/>
          <p:nvPr>
            <p:ph type="pic" idx="13"/>
          </p:nvPr>
        </p:nvSpPr>
        <p:spPr>
          <a:xfrm>
            <a:off x="0" y="0"/>
            <a:ext cx="11430000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Image 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Shape 64"/>
          <p:cNvSpPr/>
          <p:nvPr>
            <p:ph type="pic" sz="half" idx="13"/>
          </p:nvPr>
        </p:nvSpPr>
        <p:spPr>
          <a:xfrm>
            <a:off x="7918704" y="0"/>
            <a:ext cx="7022593" cy="128016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Shape 72"/>
          <p:cNvSpPr/>
          <p:nvPr>
            <p:ph type="pic" sz="quarter" idx="13"/>
          </p:nvPr>
        </p:nvSpPr>
        <p:spPr>
          <a:xfrm>
            <a:off x="0" y="6400800"/>
            <a:ext cx="9649839" cy="4572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1" name="Shape 81"/>
          <p:cNvSpPr/>
          <p:nvPr>
            <p:ph type="pic" sz="half" idx="13"/>
          </p:nvPr>
        </p:nvSpPr>
        <p:spPr>
          <a:xfrm>
            <a:off x="0" y="0"/>
            <a:ext cx="7005333" cy="118872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1034992" y="11968692"/>
            <a:ext cx="1" cy="4572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827" y="11846552"/>
            <a:ext cx="2537616" cy="5793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>
            <p:ph type="title"/>
          </p:nvPr>
        </p:nvSpPr>
        <p:spPr>
          <a:xfrm>
            <a:off x="1143000" y="171873"/>
            <a:ext cx="20574000" cy="28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143000" y="2987039"/>
            <a:ext cx="20574000" cy="9814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</p:sldLayoutIdLst>
  <p:transition xmlns:p14="http://schemas.microsoft.com/office/powerpoint/2010/main" spd="med" advClick="1"/>
  <p:txStyles>
    <p:titleStyle>
      <a:lvl1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70690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8FAFB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26728" marR="0" indent="-426728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1pPr>
      <a:lvl2pPr marL="1357769" marR="0" indent="-504314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2pPr>
      <a:lvl3pPr marL="2306635" marR="0" indent="-599725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3pPr>
      <a:lvl4pPr marL="3232785" marR="0" indent="-672420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4pPr>
      <a:lvl5pPr marL="4086240" marR="0" indent="-672419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5pPr>
      <a:lvl6pPr marL="4939696" marR="0" indent="-672420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6pPr>
      <a:lvl7pPr marL="5793151" marR="0" indent="-672420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7pPr>
      <a:lvl8pPr marL="6646605" marR="0" indent="-672420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8pPr>
      <a:lvl9pPr marL="7500062" marR="0" indent="-672420" algn="l" defTabSz="1706909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ln>
            <a:noFill/>
          </a:ln>
          <a:solidFill>
            <a:srgbClr val="F8FAFB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1pPr>
      <a:lvl2pPr marL="0" marR="0" indent="882951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2pPr>
      <a:lvl3pPr marL="0" marR="0" indent="1765900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3pPr>
      <a:lvl4pPr marL="0" marR="0" indent="2648852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4pPr>
      <a:lvl5pPr marL="0" marR="0" indent="3531801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5pPr>
      <a:lvl6pPr marL="0" marR="0" indent="4414751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6pPr>
      <a:lvl7pPr marL="0" marR="0" indent="5297702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7pPr>
      <a:lvl8pPr marL="0" marR="0" indent="6180652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8pPr>
      <a:lvl9pPr marL="0" marR="0" indent="7063603" algn="r" defTabSz="1765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454" name="FRESHWAVESCREENS_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666" r="0" b="126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55" name="Shape 455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521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22" name="Shape 522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25" name="Group 525"/>
          <p:cNvGrpSpPr/>
          <p:nvPr/>
        </p:nvGrpSpPr>
        <p:grpSpPr>
          <a:xfrm>
            <a:off x="12943526" y="3132983"/>
            <a:ext cx="7955282" cy="1837448"/>
            <a:chOff x="0" y="0"/>
            <a:chExt cx="7955280" cy="1837446"/>
          </a:xfrm>
        </p:grpSpPr>
        <p:sp>
          <p:nvSpPr>
            <p:cNvPr id="523" name="Shape 523"/>
            <p:cNvSpPr/>
            <p:nvPr/>
          </p:nvSpPr>
          <p:spPr>
            <a:xfrm>
              <a:off x="0" y="209306"/>
              <a:ext cx="7955281" cy="162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  <a:defRPr sz="1800">
                  <a:solidFill>
                    <a:srgbClr val="FAFCFC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pPr>
              <a:r>
                <a:t>Make a Positive Impression with this Clean and Strong Powerpoint Template. With </a:t>
              </a:r>
              <a:r>
                <a:rPr>
                  <a:latin typeface="Roboto Medium"/>
                  <a:ea typeface="Roboto Medium"/>
                  <a:cs typeface="Roboto Medium"/>
                  <a:sym typeface="Roboto Medium"/>
                </a:rPr>
                <a:t>BARA</a:t>
              </a:r>
              <a:r>
                <a:t> you have everything you need for a powerfull and convincing presentation. This Powerpoint Template is charged with tons of elements, layouts, maps, infographics, charts editable in excel and vector icons.</a:t>
              </a:r>
            </a:p>
          </p:txBody>
        </p:sp>
        <p:sp>
          <p:nvSpPr>
            <p:cNvPr id="524" name="Shape 524"/>
            <p:cNvSpPr/>
            <p:nvPr/>
          </p:nvSpPr>
          <p:spPr>
            <a:xfrm>
              <a:off x="0" y="0"/>
              <a:ext cx="914401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26" name="Shape 526"/>
          <p:cNvSpPr/>
          <p:nvPr/>
        </p:nvSpPr>
        <p:spPr>
          <a:xfrm>
            <a:off x="2531273" y="2972959"/>
            <a:ext cx="7404870" cy="227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"Neque porro quisquam est qui dolorem ipsum quia dolor sit amet, consectetur, adipisci velit..."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type="sldNum" sz="quarter" idx="2"/>
          </p:nvPr>
        </p:nvSpPr>
        <p:spPr>
          <a:xfrm>
            <a:off x="21283027" y="12026782"/>
            <a:ext cx="341559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9" name="Shape 529"/>
          <p:cNvSpPr/>
          <p:nvPr/>
        </p:nvSpPr>
        <p:spPr>
          <a:xfrm>
            <a:off x="1278068" y="2743200"/>
            <a:ext cx="3937274" cy="336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  <p:sp>
        <p:nvSpPr>
          <p:cNvPr id="530" name="Shape 530"/>
          <p:cNvSpPr/>
          <p:nvPr/>
        </p:nvSpPr>
        <p:spPr>
          <a:xfrm>
            <a:off x="1279387" y="7223660"/>
            <a:ext cx="3934639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531" name="Shape 531"/>
          <p:cNvSpPr/>
          <p:nvPr/>
        </p:nvSpPr>
        <p:spPr>
          <a:xfrm>
            <a:off x="1396120" y="7014354"/>
            <a:ext cx="914401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37" name="Group 537"/>
          <p:cNvGrpSpPr/>
          <p:nvPr/>
        </p:nvGrpSpPr>
        <p:grpSpPr>
          <a:xfrm>
            <a:off x="12447819" y="5257800"/>
            <a:ext cx="3200401" cy="3200400"/>
            <a:chOff x="0" y="0"/>
            <a:chExt cx="3200400" cy="3200400"/>
          </a:xfrm>
        </p:grpSpPr>
        <p:sp>
          <p:nvSpPr>
            <p:cNvPr id="532" name="Shape 532"/>
            <p:cNvSpPr/>
            <p:nvPr/>
          </p:nvSpPr>
          <p:spPr>
            <a:xfrm>
              <a:off x="0" y="0"/>
              <a:ext cx="3200400" cy="3200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Shape 533"/>
            <p:cNvSpPr/>
            <p:nvPr/>
          </p:nvSpPr>
          <p:spPr>
            <a:xfrm>
              <a:off x="822325" y="766762"/>
              <a:ext cx="517525" cy="63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79" y="12152"/>
                  </a:moveTo>
                  <a:lnTo>
                    <a:pt x="4479" y="18335"/>
                  </a:lnTo>
                  <a:lnTo>
                    <a:pt x="11381" y="18335"/>
                  </a:lnTo>
                  <a:lnTo>
                    <a:pt x="12476" y="18308"/>
                  </a:lnTo>
                  <a:lnTo>
                    <a:pt x="13504" y="18174"/>
                  </a:lnTo>
                  <a:lnTo>
                    <a:pt x="14367" y="17987"/>
                  </a:lnTo>
                  <a:lnTo>
                    <a:pt x="15163" y="17719"/>
                  </a:lnTo>
                  <a:lnTo>
                    <a:pt x="15794" y="17344"/>
                  </a:lnTo>
                  <a:lnTo>
                    <a:pt x="16291" y="16943"/>
                  </a:lnTo>
                  <a:lnTo>
                    <a:pt x="16656" y="16407"/>
                  </a:lnTo>
                  <a:lnTo>
                    <a:pt x="16922" y="15845"/>
                  </a:lnTo>
                  <a:lnTo>
                    <a:pt x="16988" y="15203"/>
                  </a:lnTo>
                  <a:lnTo>
                    <a:pt x="16922" y="14587"/>
                  </a:lnTo>
                  <a:lnTo>
                    <a:pt x="16656" y="14052"/>
                  </a:lnTo>
                  <a:lnTo>
                    <a:pt x="16291" y="13543"/>
                  </a:lnTo>
                  <a:lnTo>
                    <a:pt x="15794" y="13142"/>
                  </a:lnTo>
                  <a:lnTo>
                    <a:pt x="15163" y="12794"/>
                  </a:lnTo>
                  <a:lnTo>
                    <a:pt x="14367" y="12526"/>
                  </a:lnTo>
                  <a:lnTo>
                    <a:pt x="13504" y="12312"/>
                  </a:lnTo>
                  <a:lnTo>
                    <a:pt x="12476" y="12178"/>
                  </a:lnTo>
                  <a:lnTo>
                    <a:pt x="11381" y="12152"/>
                  </a:lnTo>
                  <a:lnTo>
                    <a:pt x="4479" y="12152"/>
                  </a:lnTo>
                  <a:close/>
                  <a:moveTo>
                    <a:pt x="4479" y="3239"/>
                  </a:moveTo>
                  <a:lnTo>
                    <a:pt x="4479" y="8940"/>
                  </a:lnTo>
                  <a:lnTo>
                    <a:pt x="11381" y="8940"/>
                  </a:lnTo>
                  <a:lnTo>
                    <a:pt x="12376" y="8886"/>
                  </a:lnTo>
                  <a:lnTo>
                    <a:pt x="13305" y="8752"/>
                  </a:lnTo>
                  <a:lnTo>
                    <a:pt x="14068" y="8512"/>
                  </a:lnTo>
                  <a:lnTo>
                    <a:pt x="14732" y="8190"/>
                  </a:lnTo>
                  <a:lnTo>
                    <a:pt x="15263" y="7762"/>
                  </a:lnTo>
                  <a:lnTo>
                    <a:pt x="15628" y="7254"/>
                  </a:lnTo>
                  <a:lnTo>
                    <a:pt x="15860" y="6691"/>
                  </a:lnTo>
                  <a:lnTo>
                    <a:pt x="15959" y="6049"/>
                  </a:lnTo>
                  <a:lnTo>
                    <a:pt x="15860" y="5407"/>
                  </a:lnTo>
                  <a:lnTo>
                    <a:pt x="15628" y="4818"/>
                  </a:lnTo>
                  <a:lnTo>
                    <a:pt x="15263" y="4363"/>
                  </a:lnTo>
                  <a:lnTo>
                    <a:pt x="14732" y="3961"/>
                  </a:lnTo>
                  <a:lnTo>
                    <a:pt x="14068" y="3667"/>
                  </a:lnTo>
                  <a:lnTo>
                    <a:pt x="13305" y="3426"/>
                  </a:lnTo>
                  <a:lnTo>
                    <a:pt x="12376" y="3265"/>
                  </a:lnTo>
                  <a:lnTo>
                    <a:pt x="11381" y="3239"/>
                  </a:lnTo>
                  <a:lnTo>
                    <a:pt x="4479" y="3239"/>
                  </a:lnTo>
                  <a:close/>
                  <a:moveTo>
                    <a:pt x="0" y="0"/>
                  </a:moveTo>
                  <a:lnTo>
                    <a:pt x="11613" y="0"/>
                  </a:lnTo>
                  <a:lnTo>
                    <a:pt x="13073" y="54"/>
                  </a:lnTo>
                  <a:lnTo>
                    <a:pt x="14400" y="187"/>
                  </a:lnTo>
                  <a:lnTo>
                    <a:pt x="15628" y="455"/>
                  </a:lnTo>
                  <a:lnTo>
                    <a:pt x="16756" y="776"/>
                  </a:lnTo>
                  <a:lnTo>
                    <a:pt x="17718" y="1204"/>
                  </a:lnTo>
                  <a:lnTo>
                    <a:pt x="18581" y="1686"/>
                  </a:lnTo>
                  <a:lnTo>
                    <a:pt x="19277" y="2302"/>
                  </a:lnTo>
                  <a:lnTo>
                    <a:pt x="19841" y="2944"/>
                  </a:lnTo>
                  <a:lnTo>
                    <a:pt x="20240" y="3720"/>
                  </a:lnTo>
                  <a:lnTo>
                    <a:pt x="20505" y="4497"/>
                  </a:lnTo>
                  <a:lnTo>
                    <a:pt x="20605" y="5407"/>
                  </a:lnTo>
                  <a:lnTo>
                    <a:pt x="20505" y="6263"/>
                  </a:lnTo>
                  <a:lnTo>
                    <a:pt x="20240" y="7093"/>
                  </a:lnTo>
                  <a:lnTo>
                    <a:pt x="19841" y="7842"/>
                  </a:lnTo>
                  <a:lnTo>
                    <a:pt x="19311" y="8512"/>
                  </a:lnTo>
                  <a:lnTo>
                    <a:pt x="18647" y="9074"/>
                  </a:lnTo>
                  <a:lnTo>
                    <a:pt x="17851" y="9582"/>
                  </a:lnTo>
                  <a:lnTo>
                    <a:pt x="16922" y="9957"/>
                  </a:lnTo>
                  <a:lnTo>
                    <a:pt x="15860" y="10198"/>
                  </a:lnTo>
                  <a:lnTo>
                    <a:pt x="17021" y="10412"/>
                  </a:lnTo>
                  <a:lnTo>
                    <a:pt x="18050" y="10760"/>
                  </a:lnTo>
                  <a:lnTo>
                    <a:pt x="18979" y="11215"/>
                  </a:lnTo>
                  <a:lnTo>
                    <a:pt x="19742" y="11723"/>
                  </a:lnTo>
                  <a:lnTo>
                    <a:pt x="20372" y="12339"/>
                  </a:lnTo>
                  <a:lnTo>
                    <a:pt x="20936" y="13062"/>
                  </a:lnTo>
                  <a:lnTo>
                    <a:pt x="21301" y="13891"/>
                  </a:lnTo>
                  <a:lnTo>
                    <a:pt x="21534" y="14721"/>
                  </a:lnTo>
                  <a:lnTo>
                    <a:pt x="21600" y="15685"/>
                  </a:lnTo>
                  <a:lnTo>
                    <a:pt x="21534" y="16541"/>
                  </a:lnTo>
                  <a:lnTo>
                    <a:pt x="21301" y="17398"/>
                  </a:lnTo>
                  <a:lnTo>
                    <a:pt x="20936" y="18147"/>
                  </a:lnTo>
                  <a:lnTo>
                    <a:pt x="20439" y="18843"/>
                  </a:lnTo>
                  <a:lnTo>
                    <a:pt x="19775" y="19459"/>
                  </a:lnTo>
                  <a:lnTo>
                    <a:pt x="19012" y="20021"/>
                  </a:lnTo>
                  <a:lnTo>
                    <a:pt x="18083" y="20476"/>
                  </a:lnTo>
                  <a:lnTo>
                    <a:pt x="17088" y="20877"/>
                  </a:lnTo>
                  <a:lnTo>
                    <a:pt x="15926" y="21172"/>
                  </a:lnTo>
                  <a:lnTo>
                    <a:pt x="14665" y="21413"/>
                  </a:lnTo>
                  <a:lnTo>
                    <a:pt x="13338" y="21546"/>
                  </a:lnTo>
                  <a:lnTo>
                    <a:pt x="1187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1712913" y="766762"/>
              <a:ext cx="673101" cy="63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4" y="3881"/>
                  </a:moveTo>
                  <a:lnTo>
                    <a:pt x="6852" y="13463"/>
                  </a:lnTo>
                  <a:lnTo>
                    <a:pt x="14621" y="13463"/>
                  </a:lnTo>
                  <a:lnTo>
                    <a:pt x="10724" y="3881"/>
                  </a:lnTo>
                  <a:close/>
                  <a:moveTo>
                    <a:pt x="9068" y="0"/>
                  </a:moveTo>
                  <a:lnTo>
                    <a:pt x="12608" y="0"/>
                  </a:lnTo>
                  <a:lnTo>
                    <a:pt x="21600" y="21600"/>
                  </a:lnTo>
                  <a:lnTo>
                    <a:pt x="17881" y="21600"/>
                  </a:lnTo>
                  <a:lnTo>
                    <a:pt x="15920" y="16702"/>
                  </a:lnTo>
                  <a:lnTo>
                    <a:pt x="5553" y="16702"/>
                  </a:lnTo>
                  <a:lnTo>
                    <a:pt x="3592" y="21600"/>
                  </a:lnTo>
                  <a:lnTo>
                    <a:pt x="0" y="2160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814387" y="1793875"/>
              <a:ext cx="528639" cy="63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3" y="3292"/>
                  </a:moveTo>
                  <a:lnTo>
                    <a:pt x="4443" y="11830"/>
                  </a:lnTo>
                  <a:lnTo>
                    <a:pt x="10638" y="11830"/>
                  </a:lnTo>
                  <a:lnTo>
                    <a:pt x="11805" y="11777"/>
                  </a:lnTo>
                  <a:lnTo>
                    <a:pt x="12811" y="11643"/>
                  </a:lnTo>
                  <a:lnTo>
                    <a:pt x="13784" y="11429"/>
                  </a:lnTo>
                  <a:lnTo>
                    <a:pt x="14595" y="11135"/>
                  </a:lnTo>
                  <a:lnTo>
                    <a:pt x="15341" y="10760"/>
                  </a:lnTo>
                  <a:lnTo>
                    <a:pt x="15892" y="10278"/>
                  </a:lnTo>
                  <a:lnTo>
                    <a:pt x="16346" y="9716"/>
                  </a:lnTo>
                  <a:lnTo>
                    <a:pt x="16735" y="9047"/>
                  </a:lnTo>
                  <a:lnTo>
                    <a:pt x="16930" y="8324"/>
                  </a:lnTo>
                  <a:lnTo>
                    <a:pt x="16995" y="7468"/>
                  </a:lnTo>
                  <a:lnTo>
                    <a:pt x="16930" y="6665"/>
                  </a:lnTo>
                  <a:lnTo>
                    <a:pt x="16735" y="5942"/>
                  </a:lnTo>
                  <a:lnTo>
                    <a:pt x="16346" y="5326"/>
                  </a:lnTo>
                  <a:lnTo>
                    <a:pt x="15892" y="4791"/>
                  </a:lnTo>
                  <a:lnTo>
                    <a:pt x="15341" y="4309"/>
                  </a:lnTo>
                  <a:lnTo>
                    <a:pt x="14595" y="3935"/>
                  </a:lnTo>
                  <a:lnTo>
                    <a:pt x="13784" y="3667"/>
                  </a:lnTo>
                  <a:lnTo>
                    <a:pt x="12811" y="3453"/>
                  </a:lnTo>
                  <a:lnTo>
                    <a:pt x="11805" y="3346"/>
                  </a:lnTo>
                  <a:lnTo>
                    <a:pt x="10638" y="3292"/>
                  </a:lnTo>
                  <a:lnTo>
                    <a:pt x="4443" y="3292"/>
                  </a:lnTo>
                  <a:close/>
                  <a:moveTo>
                    <a:pt x="0" y="0"/>
                  </a:moveTo>
                  <a:lnTo>
                    <a:pt x="10638" y="0"/>
                  </a:lnTo>
                  <a:lnTo>
                    <a:pt x="12227" y="54"/>
                  </a:lnTo>
                  <a:lnTo>
                    <a:pt x="13719" y="214"/>
                  </a:lnTo>
                  <a:lnTo>
                    <a:pt x="15114" y="509"/>
                  </a:lnTo>
                  <a:lnTo>
                    <a:pt x="16314" y="883"/>
                  </a:lnTo>
                  <a:lnTo>
                    <a:pt x="17449" y="1365"/>
                  </a:lnTo>
                  <a:lnTo>
                    <a:pt x="18389" y="1954"/>
                  </a:lnTo>
                  <a:lnTo>
                    <a:pt x="19232" y="2623"/>
                  </a:lnTo>
                  <a:lnTo>
                    <a:pt x="19914" y="3399"/>
                  </a:lnTo>
                  <a:lnTo>
                    <a:pt x="20465" y="4256"/>
                  </a:lnTo>
                  <a:lnTo>
                    <a:pt x="20854" y="5219"/>
                  </a:lnTo>
                  <a:lnTo>
                    <a:pt x="21081" y="6263"/>
                  </a:lnTo>
                  <a:lnTo>
                    <a:pt x="21178" y="7387"/>
                  </a:lnTo>
                  <a:lnTo>
                    <a:pt x="21081" y="8485"/>
                  </a:lnTo>
                  <a:lnTo>
                    <a:pt x="20886" y="9529"/>
                  </a:lnTo>
                  <a:lnTo>
                    <a:pt x="20530" y="10465"/>
                  </a:lnTo>
                  <a:lnTo>
                    <a:pt x="20043" y="11349"/>
                  </a:lnTo>
                  <a:lnTo>
                    <a:pt x="19427" y="12125"/>
                  </a:lnTo>
                  <a:lnTo>
                    <a:pt x="18714" y="12848"/>
                  </a:lnTo>
                  <a:lnTo>
                    <a:pt x="17838" y="13436"/>
                  </a:lnTo>
                  <a:lnTo>
                    <a:pt x="16865" y="13972"/>
                  </a:lnTo>
                  <a:lnTo>
                    <a:pt x="15762" y="14373"/>
                  </a:lnTo>
                  <a:lnTo>
                    <a:pt x="21600" y="21600"/>
                  </a:lnTo>
                  <a:lnTo>
                    <a:pt x="16605" y="21600"/>
                  </a:lnTo>
                  <a:lnTo>
                    <a:pt x="11838" y="15042"/>
                  </a:lnTo>
                  <a:lnTo>
                    <a:pt x="11254" y="15069"/>
                  </a:lnTo>
                  <a:lnTo>
                    <a:pt x="4443" y="15069"/>
                  </a:lnTo>
                  <a:lnTo>
                    <a:pt x="444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1712913" y="1793875"/>
              <a:ext cx="673101" cy="63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4" y="3908"/>
                  </a:moveTo>
                  <a:lnTo>
                    <a:pt x="6852" y="13490"/>
                  </a:lnTo>
                  <a:lnTo>
                    <a:pt x="14621" y="13490"/>
                  </a:lnTo>
                  <a:lnTo>
                    <a:pt x="10724" y="3908"/>
                  </a:lnTo>
                  <a:close/>
                  <a:moveTo>
                    <a:pt x="9068" y="0"/>
                  </a:moveTo>
                  <a:lnTo>
                    <a:pt x="12608" y="0"/>
                  </a:lnTo>
                  <a:lnTo>
                    <a:pt x="21600" y="21600"/>
                  </a:lnTo>
                  <a:lnTo>
                    <a:pt x="17881" y="21600"/>
                  </a:lnTo>
                  <a:lnTo>
                    <a:pt x="15920" y="16702"/>
                  </a:lnTo>
                  <a:lnTo>
                    <a:pt x="5553" y="16702"/>
                  </a:lnTo>
                  <a:lnTo>
                    <a:pt x="3592" y="21600"/>
                  </a:lnTo>
                  <a:lnTo>
                    <a:pt x="0" y="2160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38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9" name="PlaceholderImage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0" name="PlaceholderImage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543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44" name="Shape 544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5" name="Shape 545"/>
          <p:cNvSpPr/>
          <p:nvPr/>
        </p:nvSpPr>
        <p:spPr>
          <a:xfrm>
            <a:off x="14798647" y="2728913"/>
            <a:ext cx="5576065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CONSULTING PLAN</a:t>
            </a: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546" name="Shape 546"/>
          <p:cNvSpPr/>
          <p:nvPr/>
        </p:nvSpPr>
        <p:spPr>
          <a:xfrm>
            <a:off x="14798647" y="5076654"/>
            <a:ext cx="5576065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CONSULTING PLAN</a:t>
            </a: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547" name="Shape 547"/>
          <p:cNvSpPr/>
          <p:nvPr/>
        </p:nvSpPr>
        <p:spPr>
          <a:xfrm>
            <a:off x="13427047" y="7835018"/>
            <a:ext cx="8061353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  <p:sp>
        <p:nvSpPr>
          <p:cNvPr id="548" name="Shape 548"/>
          <p:cNvSpPr/>
          <p:nvPr/>
        </p:nvSpPr>
        <p:spPr>
          <a:xfrm>
            <a:off x="13427047" y="2742717"/>
            <a:ext cx="914401" cy="9144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9" name="Shape 549"/>
          <p:cNvSpPr/>
          <p:nvPr/>
        </p:nvSpPr>
        <p:spPr>
          <a:xfrm>
            <a:off x="13661223" y="2976761"/>
            <a:ext cx="446042" cy="44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fill="norm" stroke="1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0" name="Shape 550"/>
          <p:cNvSpPr/>
          <p:nvPr/>
        </p:nvSpPr>
        <p:spPr>
          <a:xfrm>
            <a:off x="13427047" y="5076654"/>
            <a:ext cx="914401" cy="9144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1" name="Shape 551"/>
          <p:cNvSpPr/>
          <p:nvPr/>
        </p:nvSpPr>
        <p:spPr>
          <a:xfrm>
            <a:off x="13661085" y="5310720"/>
            <a:ext cx="446323" cy="446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554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55" name="Shape 555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6" name="Shape 556"/>
          <p:cNvSpPr/>
          <p:nvPr/>
        </p:nvSpPr>
        <p:spPr>
          <a:xfrm>
            <a:off x="13183556" y="5515500"/>
            <a:ext cx="8324300" cy="540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lvl="1" marL="1168701" indent="-285750">
              <a:lnSpc>
                <a:spcPct val="150000"/>
              </a:lnSpc>
              <a:buSzPct val="100000"/>
              <a:buFont typeface="Wingdings"/>
              <a:buChar char="✓"/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Energistically impact open-source human capital without strategic materials. </a:t>
            </a:r>
          </a:p>
          <a:p>
            <a:pPr lvl="1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lvl="1" marL="1168701" indent="-285750">
              <a:lnSpc>
                <a:spcPct val="150000"/>
              </a:lnSpc>
              <a:buSzPct val="100000"/>
              <a:buFont typeface="Wingdings"/>
              <a:buChar char="✓"/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Energistically impact open-source human capital without strategic materials</a:t>
            </a:r>
          </a:p>
          <a:p>
            <a:pPr lvl="1" marL="1168701" indent="-285750">
              <a:lnSpc>
                <a:spcPct val="150000"/>
              </a:lnSpc>
              <a:buSzPct val="100000"/>
              <a:buFont typeface="Wingdings"/>
              <a:buChar char="✓"/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lvl="1" marL="1168701" indent="-285750">
              <a:lnSpc>
                <a:spcPct val="150000"/>
              </a:lnSpc>
              <a:buSzPct val="100000"/>
              <a:buFont typeface="Wingdings"/>
              <a:buChar char="✓"/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Energistically impact open-source human capital without strategic materials</a:t>
            </a:r>
          </a:p>
        </p:txBody>
      </p:sp>
      <p:sp>
        <p:nvSpPr>
          <p:cNvPr id="557" name="Shape 557"/>
          <p:cNvSpPr/>
          <p:nvPr/>
        </p:nvSpPr>
        <p:spPr>
          <a:xfrm>
            <a:off x="13183556" y="1749979"/>
            <a:ext cx="8304843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Your description text</a:t>
            </a:r>
          </a:p>
        </p:txBody>
      </p:sp>
      <p:sp>
        <p:nvSpPr>
          <p:cNvPr id="558" name="Shape 558"/>
          <p:cNvSpPr/>
          <p:nvPr/>
        </p:nvSpPr>
        <p:spPr>
          <a:xfrm>
            <a:off x="13183556" y="3014573"/>
            <a:ext cx="8304843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561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62" name="Shape 562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3" name="Shape 563"/>
          <p:cNvSpPr/>
          <p:nvPr/>
        </p:nvSpPr>
        <p:spPr>
          <a:xfrm>
            <a:off x="3106869" y="2318373"/>
            <a:ext cx="6018844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  <p:sp>
        <p:nvSpPr>
          <p:cNvPr id="564" name="Shape 564"/>
          <p:cNvSpPr/>
          <p:nvPr/>
        </p:nvSpPr>
        <p:spPr>
          <a:xfrm flipH="1">
            <a:off x="2542031" y="2322576"/>
            <a:ext cx="1" cy="1719073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65" name="Shape 565"/>
          <p:cNvSpPr/>
          <p:nvPr/>
        </p:nvSpPr>
        <p:spPr>
          <a:xfrm>
            <a:off x="5230366" y="8017384"/>
            <a:ext cx="1239926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“Make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68" name="Shape 568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9" name="Shape 569"/>
          <p:cNvSpPr/>
          <p:nvPr/>
        </p:nvSpPr>
        <p:spPr>
          <a:xfrm>
            <a:off x="5285230" y="6023178"/>
            <a:ext cx="12289540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572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73" name="Shape 573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4" name="Shape 574"/>
          <p:cNvSpPr/>
          <p:nvPr/>
        </p:nvSpPr>
        <p:spPr>
          <a:xfrm>
            <a:off x="1293780" y="8461685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  <p:sp>
        <p:nvSpPr>
          <p:cNvPr id="575" name="Shape 575"/>
          <p:cNvSpPr/>
          <p:nvPr/>
        </p:nvSpPr>
        <p:spPr>
          <a:xfrm>
            <a:off x="1293779" y="9763707"/>
            <a:ext cx="10009762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578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79" name="Shape 579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0" name="Shape 580"/>
          <p:cNvSpPr/>
          <p:nvPr/>
        </p:nvSpPr>
        <p:spPr>
          <a:xfrm>
            <a:off x="14831722" y="7741839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50000"/>
              </a:lnSpc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  <p:sp>
        <p:nvSpPr>
          <p:cNvPr id="581" name="Shape 581"/>
          <p:cNvSpPr/>
          <p:nvPr/>
        </p:nvSpPr>
        <p:spPr>
          <a:xfrm>
            <a:off x="15127890" y="9218473"/>
            <a:ext cx="6481582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sp>
        <p:nvSpPr>
          <p:cNvPr id="584" name="Shape 584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5" name="Shape 585"/>
          <p:cNvSpPr/>
          <p:nvPr/>
        </p:nvSpPr>
        <p:spPr>
          <a:xfrm>
            <a:off x="8686800" y="0"/>
            <a:ext cx="5470634" cy="12801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6" name="Shape 586"/>
          <p:cNvSpPr/>
          <p:nvPr/>
        </p:nvSpPr>
        <p:spPr>
          <a:xfrm>
            <a:off x="9578026" y="2728913"/>
            <a:ext cx="360553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6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Mr. Bara</a:t>
            </a:r>
          </a:p>
        </p:txBody>
      </p:sp>
      <p:sp>
        <p:nvSpPr>
          <p:cNvPr id="587" name="Shape 587"/>
          <p:cNvSpPr/>
          <p:nvPr/>
        </p:nvSpPr>
        <p:spPr>
          <a:xfrm>
            <a:off x="9578024" y="6400800"/>
            <a:ext cx="3703950" cy="336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  <p:sp>
        <p:nvSpPr>
          <p:cNvPr id="588" name="Shape 588"/>
          <p:cNvSpPr/>
          <p:nvPr/>
        </p:nvSpPr>
        <p:spPr>
          <a:xfrm>
            <a:off x="9578026" y="4175399"/>
            <a:ext cx="36055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4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Development</a:t>
            </a:r>
          </a:p>
        </p:txBody>
      </p:sp>
      <p:sp>
        <p:nvSpPr>
          <p:cNvPr id="589" name="Shape 589"/>
          <p:cNvSpPr/>
          <p:nvPr/>
        </p:nvSpPr>
        <p:spPr>
          <a:xfrm>
            <a:off x="16933428" y="3071116"/>
            <a:ext cx="4572001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0" name="Shape 590"/>
          <p:cNvSpPr/>
          <p:nvPr/>
        </p:nvSpPr>
        <p:spPr>
          <a:xfrm>
            <a:off x="16933428" y="3071116"/>
            <a:ext cx="3840481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1" name="Shape 591"/>
          <p:cNvSpPr/>
          <p:nvPr/>
        </p:nvSpPr>
        <p:spPr>
          <a:xfrm>
            <a:off x="16838581" y="2635366"/>
            <a:ext cx="11965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Skill Name</a:t>
            </a:r>
          </a:p>
        </p:txBody>
      </p:sp>
      <p:sp>
        <p:nvSpPr>
          <p:cNvPr id="592" name="Shape 592"/>
          <p:cNvSpPr/>
          <p:nvPr/>
        </p:nvSpPr>
        <p:spPr>
          <a:xfrm>
            <a:off x="20898823" y="2635366"/>
            <a:ext cx="56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90%</a:t>
            </a:r>
          </a:p>
        </p:txBody>
      </p:sp>
      <p:sp>
        <p:nvSpPr>
          <p:cNvPr id="593" name="Shape 593"/>
          <p:cNvSpPr/>
          <p:nvPr/>
        </p:nvSpPr>
        <p:spPr>
          <a:xfrm>
            <a:off x="16933428" y="4175628"/>
            <a:ext cx="4572001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4" name="Shape 594"/>
          <p:cNvSpPr/>
          <p:nvPr/>
        </p:nvSpPr>
        <p:spPr>
          <a:xfrm>
            <a:off x="16933428" y="4175628"/>
            <a:ext cx="3108961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5" name="Shape 595"/>
          <p:cNvSpPr/>
          <p:nvPr/>
        </p:nvSpPr>
        <p:spPr>
          <a:xfrm>
            <a:off x="16838581" y="3739877"/>
            <a:ext cx="184476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Professional Skill</a:t>
            </a:r>
          </a:p>
        </p:txBody>
      </p:sp>
      <p:sp>
        <p:nvSpPr>
          <p:cNvPr id="596" name="Shape 596"/>
          <p:cNvSpPr/>
          <p:nvPr/>
        </p:nvSpPr>
        <p:spPr>
          <a:xfrm>
            <a:off x="20898823" y="3739877"/>
            <a:ext cx="56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70%</a:t>
            </a:r>
          </a:p>
        </p:txBody>
      </p:sp>
      <p:sp>
        <p:nvSpPr>
          <p:cNvPr id="597" name="Shape 597"/>
          <p:cNvSpPr/>
          <p:nvPr/>
        </p:nvSpPr>
        <p:spPr>
          <a:xfrm>
            <a:off x="16933428" y="5280140"/>
            <a:ext cx="4572001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8" name="Shape 598"/>
          <p:cNvSpPr/>
          <p:nvPr/>
        </p:nvSpPr>
        <p:spPr>
          <a:xfrm>
            <a:off x="16933428" y="5280140"/>
            <a:ext cx="2834641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9" name="Shape 599"/>
          <p:cNvSpPr/>
          <p:nvPr/>
        </p:nvSpPr>
        <p:spPr>
          <a:xfrm>
            <a:off x="16838581" y="4844389"/>
            <a:ext cx="15904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Marketing Skill</a:t>
            </a:r>
          </a:p>
        </p:txBody>
      </p:sp>
      <p:sp>
        <p:nvSpPr>
          <p:cNvPr id="600" name="Shape 600"/>
          <p:cNvSpPr/>
          <p:nvPr/>
        </p:nvSpPr>
        <p:spPr>
          <a:xfrm>
            <a:off x="20900818" y="4844389"/>
            <a:ext cx="56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60%</a:t>
            </a:r>
          </a:p>
        </p:txBody>
      </p:sp>
      <p:sp>
        <p:nvSpPr>
          <p:cNvPr id="601" name="Shape 601"/>
          <p:cNvSpPr/>
          <p:nvPr/>
        </p:nvSpPr>
        <p:spPr>
          <a:xfrm>
            <a:off x="16933428" y="6384652"/>
            <a:ext cx="4572001" cy="9144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2" name="Shape 602"/>
          <p:cNvSpPr/>
          <p:nvPr/>
        </p:nvSpPr>
        <p:spPr>
          <a:xfrm>
            <a:off x="16933428" y="6384652"/>
            <a:ext cx="2377441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3" name="Shape 603"/>
          <p:cNvSpPr/>
          <p:nvPr/>
        </p:nvSpPr>
        <p:spPr>
          <a:xfrm>
            <a:off x="16838581" y="5948903"/>
            <a:ext cx="162877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Developer Skill</a:t>
            </a:r>
          </a:p>
        </p:txBody>
      </p:sp>
      <p:sp>
        <p:nvSpPr>
          <p:cNvPr id="604" name="Shape 604"/>
          <p:cNvSpPr/>
          <p:nvPr/>
        </p:nvSpPr>
        <p:spPr>
          <a:xfrm>
            <a:off x="20898823" y="5948903"/>
            <a:ext cx="561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50%</a:t>
            </a:r>
          </a:p>
        </p:txBody>
      </p:sp>
      <p:sp>
        <p:nvSpPr>
          <p:cNvPr id="605" name="Shape 605"/>
          <p:cNvSpPr/>
          <p:nvPr/>
        </p:nvSpPr>
        <p:spPr>
          <a:xfrm>
            <a:off x="16838581" y="8004456"/>
            <a:ext cx="4649820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606" name="Shape 606"/>
          <p:cNvSpPr/>
          <p:nvPr/>
        </p:nvSpPr>
        <p:spPr>
          <a:xfrm>
            <a:off x="16933428" y="7756634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07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7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Class="entr" nodeType="afterEffect" presetSubtype="1" presetID="2" grpId="5" fill="hold">
                                  <p:stCondLst>
                                    <p:cond delay="1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Class="entr" nodeType="afterEffect" presetSubtype="1" presetID="2" grpId="6" fill="hold">
                                  <p:stCondLst>
                                    <p:cond delay="17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00"/>
                            </p:stCondLst>
                            <p:childTnLst>
                              <p:par>
                                <p:cTn id="31" presetClass="entr" nodeType="afterEffect" presetSubtype="1" presetID="2" grpId="7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00"/>
                            </p:stCondLst>
                            <p:childTnLst>
                              <p:par>
                                <p:cTn id="36" presetClass="entr" nodeType="afterEffect" presetSubtype="1" presetID="2" grpId="8" fill="hold">
                                  <p:stCondLst>
                                    <p:cond delay="2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1"/>
      <p:bldP build="whole" bldLvl="1" animBg="1" rev="0" advAuto="0" spid="594" grpId="2"/>
      <p:bldP build="whole" bldLvl="1" animBg="1" rev="0" advAuto="0" spid="604" grpId="8"/>
      <p:bldP build="whole" bldLvl="1" animBg="1" rev="0" advAuto="0" spid="598" grpId="3"/>
      <p:bldP build="whole" bldLvl="1" animBg="1" rev="0" advAuto="0" spid="602" grpId="4"/>
      <p:bldP build="whole" bldLvl="1" animBg="1" rev="0" advAuto="0" spid="600" grpId="7"/>
      <p:bldP build="whole" bldLvl="1" animBg="1" rev="0" advAuto="0" spid="592" grpId="5"/>
      <p:bldP build="whole" bldLvl="1" animBg="1" rev="0" advAuto="0" spid="596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sp>
        <p:nvSpPr>
          <p:cNvPr id="610" name="Shape 610"/>
          <p:cNvSpPr/>
          <p:nvPr/>
        </p:nvSpPr>
        <p:spPr>
          <a:xfrm>
            <a:off x="1371600" y="3596289"/>
            <a:ext cx="3842426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1" name="Shape 611"/>
          <p:cNvSpPr/>
          <p:nvPr/>
        </p:nvSpPr>
        <p:spPr>
          <a:xfrm>
            <a:off x="6839404" y="3596289"/>
            <a:ext cx="3842427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2" name="Shape 612"/>
          <p:cNvSpPr/>
          <p:nvPr/>
        </p:nvSpPr>
        <p:spPr>
          <a:xfrm>
            <a:off x="12307207" y="3596289"/>
            <a:ext cx="3842427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3" name="Shape 613"/>
          <p:cNvSpPr/>
          <p:nvPr/>
        </p:nvSpPr>
        <p:spPr>
          <a:xfrm>
            <a:off x="17775012" y="3596289"/>
            <a:ext cx="3842427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4" name="Shape 614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5" name="Shape 615"/>
          <p:cNvSpPr/>
          <p:nvPr/>
        </p:nvSpPr>
        <p:spPr>
          <a:xfrm>
            <a:off x="8294024" y="1312937"/>
            <a:ext cx="627195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FRESHWAVE TEAM (A)</a:t>
            </a:r>
          </a:p>
        </p:txBody>
      </p:sp>
      <p:sp>
        <p:nvSpPr>
          <p:cNvPr id="616" name="Shape 616"/>
          <p:cNvSpPr/>
          <p:nvPr/>
        </p:nvSpPr>
        <p:spPr>
          <a:xfrm>
            <a:off x="8041124" y="2267248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  <p:sp>
        <p:nvSpPr>
          <p:cNvPr id="617" name="Shape 617"/>
          <p:cNvSpPr/>
          <p:nvPr/>
        </p:nvSpPr>
        <p:spPr>
          <a:xfrm>
            <a:off x="1271996" y="8285490"/>
            <a:ext cx="4041632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Cassiopeia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Designer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18" name="Shape 618"/>
          <p:cNvSpPr/>
          <p:nvPr/>
        </p:nvSpPr>
        <p:spPr>
          <a:xfrm>
            <a:off x="2835611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19" name="Shape 619"/>
          <p:cNvSpPr/>
          <p:nvPr/>
        </p:nvSpPr>
        <p:spPr>
          <a:xfrm>
            <a:off x="6739801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Andromeda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Development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20" name="Shape 620"/>
          <p:cNvSpPr/>
          <p:nvPr/>
        </p:nvSpPr>
        <p:spPr>
          <a:xfrm>
            <a:off x="8303415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1" name="Shape 621"/>
          <p:cNvSpPr/>
          <p:nvPr/>
        </p:nvSpPr>
        <p:spPr>
          <a:xfrm>
            <a:off x="12207605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Canis Major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Marketer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22" name="Shape 622"/>
          <p:cNvSpPr/>
          <p:nvPr/>
        </p:nvSpPr>
        <p:spPr>
          <a:xfrm>
            <a:off x="13771219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3" name="Shape 623"/>
          <p:cNvSpPr/>
          <p:nvPr/>
        </p:nvSpPr>
        <p:spPr>
          <a:xfrm>
            <a:off x="17675409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Centaurus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Consulting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24" name="Shape 624"/>
          <p:cNvSpPr/>
          <p:nvPr/>
        </p:nvSpPr>
        <p:spPr>
          <a:xfrm>
            <a:off x="19239024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25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  <p:pic>
        <p:nvPicPr>
          <p:cNvPr id="626" name="PlaceholderImage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  <p:pic>
        <p:nvPicPr>
          <p:cNvPr id="627" name="PlaceholderImage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  <p:pic>
        <p:nvPicPr>
          <p:cNvPr id="628" name="PlaceholderImage.png"/>
          <p:cNvPicPr>
            <a:picLocks noChangeAspect="1"/>
          </p:cNvPicPr>
          <p:nvPr>
            <p:ph type="pic" idx="16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458" name="FRESHWAVESCREEN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666" r="0" b="126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59" name="Shape 459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0" name="Shape 460"/>
          <p:cNvSpPr/>
          <p:nvPr/>
        </p:nvSpPr>
        <p:spPr>
          <a:xfrm>
            <a:off x="6810703" y="5800635"/>
            <a:ext cx="9238595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sp>
        <p:nvSpPr>
          <p:cNvPr id="631" name="Shape 631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2" name="Shape 632"/>
          <p:cNvSpPr/>
          <p:nvPr/>
        </p:nvSpPr>
        <p:spPr>
          <a:xfrm>
            <a:off x="8294024" y="1312937"/>
            <a:ext cx="627195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FRESHWAVE TEAM (B)</a:t>
            </a:r>
          </a:p>
        </p:txBody>
      </p:sp>
      <p:sp>
        <p:nvSpPr>
          <p:cNvPr id="633" name="Shape 633"/>
          <p:cNvSpPr/>
          <p:nvPr/>
        </p:nvSpPr>
        <p:spPr>
          <a:xfrm>
            <a:off x="8041124" y="2267248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  <p:sp>
        <p:nvSpPr>
          <p:cNvPr id="634" name="Shape 634"/>
          <p:cNvSpPr/>
          <p:nvPr/>
        </p:nvSpPr>
        <p:spPr>
          <a:xfrm>
            <a:off x="1423177" y="8285490"/>
            <a:ext cx="4041632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Cassiopeia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Designer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35" name="Shape 635"/>
          <p:cNvSpPr/>
          <p:nvPr/>
        </p:nvSpPr>
        <p:spPr>
          <a:xfrm>
            <a:off x="2986793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36" name="Shape 636"/>
          <p:cNvSpPr/>
          <p:nvPr/>
        </p:nvSpPr>
        <p:spPr>
          <a:xfrm>
            <a:off x="6739801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Andromeda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Development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37" name="Shape 637"/>
          <p:cNvSpPr/>
          <p:nvPr/>
        </p:nvSpPr>
        <p:spPr>
          <a:xfrm>
            <a:off x="8303415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38" name="Shape 638"/>
          <p:cNvSpPr/>
          <p:nvPr/>
        </p:nvSpPr>
        <p:spPr>
          <a:xfrm>
            <a:off x="12207605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Canis Major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Marketer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39" name="Shape 639"/>
          <p:cNvSpPr/>
          <p:nvPr/>
        </p:nvSpPr>
        <p:spPr>
          <a:xfrm>
            <a:off x="13771219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40" name="Shape 640"/>
          <p:cNvSpPr/>
          <p:nvPr/>
        </p:nvSpPr>
        <p:spPr>
          <a:xfrm>
            <a:off x="17446769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Centaurus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Consulting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41" name="Shape 641"/>
          <p:cNvSpPr/>
          <p:nvPr/>
        </p:nvSpPr>
        <p:spPr>
          <a:xfrm>
            <a:off x="19010383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42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43" name="PlaceholderImage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44" name="PlaceholderImage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45" name="PlaceholderImage.png"/>
          <p:cNvPicPr>
            <a:picLocks noChangeAspect="1"/>
          </p:cNvPicPr>
          <p:nvPr>
            <p:ph type="pic" idx="16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sp>
        <p:nvSpPr>
          <p:cNvPr id="648" name="Shape 648"/>
          <p:cNvSpPr/>
          <p:nvPr/>
        </p:nvSpPr>
        <p:spPr>
          <a:xfrm>
            <a:off x="1371600" y="3596289"/>
            <a:ext cx="3842426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9" name="Shape 649"/>
          <p:cNvSpPr/>
          <p:nvPr/>
        </p:nvSpPr>
        <p:spPr>
          <a:xfrm>
            <a:off x="6839404" y="3596289"/>
            <a:ext cx="3842427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0" name="Shape 650"/>
          <p:cNvSpPr/>
          <p:nvPr/>
        </p:nvSpPr>
        <p:spPr>
          <a:xfrm>
            <a:off x="12307207" y="3596289"/>
            <a:ext cx="3842427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1" name="Shape 651"/>
          <p:cNvSpPr/>
          <p:nvPr/>
        </p:nvSpPr>
        <p:spPr>
          <a:xfrm>
            <a:off x="17775012" y="3596289"/>
            <a:ext cx="3842427" cy="384242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2" name="Shape 652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3" name="Shape 653"/>
          <p:cNvSpPr/>
          <p:nvPr/>
        </p:nvSpPr>
        <p:spPr>
          <a:xfrm>
            <a:off x="8294024" y="1312937"/>
            <a:ext cx="627195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FRESHWAVE TEAM (C)</a:t>
            </a:r>
          </a:p>
        </p:txBody>
      </p:sp>
      <p:sp>
        <p:nvSpPr>
          <p:cNvPr id="654" name="Shape 654"/>
          <p:cNvSpPr/>
          <p:nvPr/>
        </p:nvSpPr>
        <p:spPr>
          <a:xfrm>
            <a:off x="8041124" y="2267248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  <p:sp>
        <p:nvSpPr>
          <p:cNvPr id="655" name="Shape 655"/>
          <p:cNvSpPr/>
          <p:nvPr/>
        </p:nvSpPr>
        <p:spPr>
          <a:xfrm>
            <a:off x="1271996" y="8285490"/>
            <a:ext cx="4041632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Cassiopeia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Designer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56" name="Shape 656"/>
          <p:cNvSpPr/>
          <p:nvPr/>
        </p:nvSpPr>
        <p:spPr>
          <a:xfrm>
            <a:off x="2835611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57" name="Shape 657"/>
          <p:cNvSpPr/>
          <p:nvPr/>
        </p:nvSpPr>
        <p:spPr>
          <a:xfrm>
            <a:off x="6739801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Andromeda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Development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58" name="Shape 658"/>
          <p:cNvSpPr/>
          <p:nvPr/>
        </p:nvSpPr>
        <p:spPr>
          <a:xfrm>
            <a:off x="8303415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59" name="Shape 659"/>
          <p:cNvSpPr/>
          <p:nvPr/>
        </p:nvSpPr>
        <p:spPr>
          <a:xfrm>
            <a:off x="12207605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Canis Major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Marketer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60" name="Shape 660"/>
          <p:cNvSpPr/>
          <p:nvPr/>
        </p:nvSpPr>
        <p:spPr>
          <a:xfrm>
            <a:off x="13771219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61" name="Shape 661"/>
          <p:cNvSpPr/>
          <p:nvPr/>
        </p:nvSpPr>
        <p:spPr>
          <a:xfrm>
            <a:off x="17675409" y="8285490"/>
            <a:ext cx="4041631" cy="259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Centaurus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Consulting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</a:t>
            </a:r>
          </a:p>
        </p:txBody>
      </p:sp>
      <p:sp>
        <p:nvSpPr>
          <p:cNvPr id="662" name="Shape 662"/>
          <p:cNvSpPr/>
          <p:nvPr/>
        </p:nvSpPr>
        <p:spPr>
          <a:xfrm>
            <a:off x="19239024" y="9462220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63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  <p:pic>
        <p:nvPicPr>
          <p:cNvPr id="664" name="PlaceholderImage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  <p:pic>
        <p:nvPicPr>
          <p:cNvPr id="665" name="PlaceholderImage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  <p:pic>
        <p:nvPicPr>
          <p:cNvPr id="666" name="PlaceholderImage.png"/>
          <p:cNvPicPr>
            <a:picLocks noChangeAspect="1"/>
          </p:cNvPicPr>
          <p:nvPr>
            <p:ph type="pic" idx="16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sp>
        <p:nvSpPr>
          <p:cNvPr id="669" name="Shape 669"/>
          <p:cNvSpPr/>
          <p:nvPr/>
        </p:nvSpPr>
        <p:spPr>
          <a:xfrm>
            <a:off x="6135623" y="2728913"/>
            <a:ext cx="10588754" cy="8280401"/>
          </a:xfrm>
          <a:prstGeom prst="rect">
            <a:avLst/>
          </a:prstGeom>
          <a:ln w="63500">
            <a:solidFill>
              <a:srgbClr val="AEB9C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0" name="Shape 670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1" name="Shape 671"/>
          <p:cNvSpPr/>
          <p:nvPr/>
        </p:nvSpPr>
        <p:spPr>
          <a:xfrm>
            <a:off x="12856464" y="4352544"/>
            <a:ext cx="8631936" cy="5486401"/>
          </a:xfrm>
          <a:prstGeom prst="rect">
            <a:avLst/>
          </a:prstGeom>
          <a:solidFill>
            <a:srgbClr val="292A2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2" name="Shape 672"/>
          <p:cNvSpPr/>
          <p:nvPr/>
        </p:nvSpPr>
        <p:spPr>
          <a:xfrm>
            <a:off x="12088369" y="5200470"/>
            <a:ext cx="9400031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  <p:sp>
        <p:nvSpPr>
          <p:cNvPr id="673" name="Shape 673"/>
          <p:cNvSpPr/>
          <p:nvPr/>
        </p:nvSpPr>
        <p:spPr>
          <a:xfrm>
            <a:off x="12088369" y="7269174"/>
            <a:ext cx="9400031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674" name="Shape 674"/>
          <p:cNvSpPr/>
          <p:nvPr/>
        </p:nvSpPr>
        <p:spPr>
          <a:xfrm>
            <a:off x="12274654" y="7021352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75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sp>
        <p:nvSpPr>
          <p:cNvPr id="678" name="Shape 678"/>
          <p:cNvSpPr/>
          <p:nvPr/>
        </p:nvSpPr>
        <p:spPr>
          <a:xfrm>
            <a:off x="5907023" y="2728913"/>
            <a:ext cx="10817354" cy="8280401"/>
          </a:xfrm>
          <a:prstGeom prst="rect">
            <a:avLst/>
          </a:prstGeom>
          <a:ln w="63500">
            <a:solidFill>
              <a:srgbClr val="AEB9C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9" name="Shape 679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0" name="Shape 680"/>
          <p:cNvSpPr/>
          <p:nvPr/>
        </p:nvSpPr>
        <p:spPr>
          <a:xfrm>
            <a:off x="12856464" y="4352544"/>
            <a:ext cx="8631936" cy="5486401"/>
          </a:xfrm>
          <a:prstGeom prst="rect">
            <a:avLst/>
          </a:prstGeom>
          <a:solidFill>
            <a:srgbClr val="292A2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1" name="Shape 681"/>
          <p:cNvSpPr/>
          <p:nvPr/>
        </p:nvSpPr>
        <p:spPr>
          <a:xfrm>
            <a:off x="12088369" y="5200470"/>
            <a:ext cx="9400031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  <p:sp>
        <p:nvSpPr>
          <p:cNvPr id="682" name="Shape 682"/>
          <p:cNvSpPr/>
          <p:nvPr/>
        </p:nvSpPr>
        <p:spPr>
          <a:xfrm>
            <a:off x="12088369" y="7269174"/>
            <a:ext cx="9400031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683" name="Shape 683"/>
          <p:cNvSpPr/>
          <p:nvPr/>
        </p:nvSpPr>
        <p:spPr>
          <a:xfrm>
            <a:off x="12274654" y="7021352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84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7" name="Shape 687"/>
          <p:cNvSpPr/>
          <p:nvPr/>
        </p:nvSpPr>
        <p:spPr>
          <a:xfrm>
            <a:off x="6607640" y="9162288"/>
            <a:ext cx="3657601" cy="18470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8" name="Shape 688"/>
          <p:cNvSpPr/>
          <p:nvPr/>
        </p:nvSpPr>
        <p:spPr>
          <a:xfrm>
            <a:off x="10348693" y="9162288"/>
            <a:ext cx="3657601" cy="18470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9" name="Shape 689"/>
          <p:cNvSpPr/>
          <p:nvPr/>
        </p:nvSpPr>
        <p:spPr>
          <a:xfrm>
            <a:off x="14089747" y="9162288"/>
            <a:ext cx="3657601" cy="18470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0" name="Shape 690"/>
          <p:cNvSpPr/>
          <p:nvPr/>
        </p:nvSpPr>
        <p:spPr>
          <a:xfrm>
            <a:off x="17830800" y="9162288"/>
            <a:ext cx="3657600" cy="18470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1" name="Shape 691"/>
          <p:cNvSpPr/>
          <p:nvPr/>
        </p:nvSpPr>
        <p:spPr>
          <a:xfrm>
            <a:off x="6607640" y="9537620"/>
            <a:ext cx="3657602" cy="92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Cassiopeia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Designer</a:t>
            </a:r>
          </a:p>
        </p:txBody>
      </p:sp>
      <p:sp>
        <p:nvSpPr>
          <p:cNvPr id="692" name="Shape 692"/>
          <p:cNvSpPr/>
          <p:nvPr/>
        </p:nvSpPr>
        <p:spPr>
          <a:xfrm>
            <a:off x="10348693" y="9537621"/>
            <a:ext cx="3657601" cy="92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Andromeda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Development</a:t>
            </a:r>
          </a:p>
        </p:txBody>
      </p:sp>
      <p:sp>
        <p:nvSpPr>
          <p:cNvPr id="693" name="Shape 693"/>
          <p:cNvSpPr/>
          <p:nvPr/>
        </p:nvSpPr>
        <p:spPr>
          <a:xfrm>
            <a:off x="14089747" y="9554884"/>
            <a:ext cx="3657601" cy="92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Canis Major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Marketer</a:t>
            </a:r>
          </a:p>
        </p:txBody>
      </p:sp>
      <p:sp>
        <p:nvSpPr>
          <p:cNvPr id="694" name="Shape 694"/>
          <p:cNvSpPr/>
          <p:nvPr/>
        </p:nvSpPr>
        <p:spPr>
          <a:xfrm>
            <a:off x="17830800" y="9554884"/>
            <a:ext cx="3657600" cy="92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Centaurus</a:t>
            </a:r>
          </a:p>
          <a:p>
            <a:pPr algn="ctr">
              <a:lnSpc>
                <a:spcPct val="150000"/>
              </a:lnSpc>
              <a:defRPr i="1"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Consulting</a:t>
            </a:r>
          </a:p>
        </p:txBody>
      </p:sp>
      <p:sp>
        <p:nvSpPr>
          <p:cNvPr id="695" name="Shape 695"/>
          <p:cNvSpPr/>
          <p:nvPr/>
        </p:nvSpPr>
        <p:spPr>
          <a:xfrm>
            <a:off x="1371600" y="3293852"/>
            <a:ext cx="3858768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FRESHWAVE</a:t>
            </a:r>
          </a:p>
          <a:p>
            <a:pPr>
              <a:defRPr b="1" i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PROCESS</a:t>
            </a:r>
          </a:p>
        </p:txBody>
      </p:sp>
      <p:sp>
        <p:nvSpPr>
          <p:cNvPr id="696" name="Shape 696"/>
          <p:cNvSpPr/>
          <p:nvPr/>
        </p:nvSpPr>
        <p:spPr>
          <a:xfrm>
            <a:off x="1371600" y="6366355"/>
            <a:ext cx="914400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97" name="Shape 697"/>
          <p:cNvSpPr/>
          <p:nvPr/>
        </p:nvSpPr>
        <p:spPr>
          <a:xfrm>
            <a:off x="1371600" y="6629095"/>
            <a:ext cx="3858768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pic>
        <p:nvPicPr>
          <p:cNvPr id="698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99" name="PlaceholderImage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00" name="PlaceholderImage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01" name="PlaceholderImage.png"/>
          <p:cNvPicPr>
            <a:picLocks noChangeAspect="1"/>
          </p:cNvPicPr>
          <p:nvPr>
            <p:ph type="pic" idx="16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/>
        </p:nvSpPr>
        <p:spPr>
          <a:xfrm>
            <a:off x="-1" y="6995745"/>
            <a:ext cx="22860000" cy="439885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4" name="Shape 704"/>
          <p:cNvSpPr/>
          <p:nvPr/>
        </p:nvSpPr>
        <p:spPr>
          <a:xfrm>
            <a:off x="-1" y="2285999"/>
            <a:ext cx="22860000" cy="47097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5" name="Shape 705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6" name="Shape 706"/>
          <p:cNvSpPr/>
          <p:nvPr/>
        </p:nvSpPr>
        <p:spPr>
          <a:xfrm>
            <a:off x="1293775" y="3850101"/>
            <a:ext cx="5711819" cy="240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</a:t>
            </a:r>
          </a:p>
        </p:txBody>
      </p:sp>
      <p:sp>
        <p:nvSpPr>
          <p:cNvPr id="707" name="Shape 707"/>
          <p:cNvSpPr/>
          <p:nvPr/>
        </p:nvSpPr>
        <p:spPr>
          <a:xfrm>
            <a:off x="1371600" y="7743098"/>
            <a:ext cx="550624" cy="55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8" name="Shape 708"/>
          <p:cNvSpPr/>
          <p:nvPr/>
        </p:nvSpPr>
        <p:spPr>
          <a:xfrm>
            <a:off x="1371600" y="3117692"/>
            <a:ext cx="550624" cy="538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fill="norm" stroke="1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9" name="Shape 709"/>
          <p:cNvSpPr/>
          <p:nvPr/>
        </p:nvSpPr>
        <p:spPr>
          <a:xfrm>
            <a:off x="8704574" y="7754242"/>
            <a:ext cx="550625" cy="500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0" name="Shape 710"/>
          <p:cNvSpPr/>
          <p:nvPr/>
        </p:nvSpPr>
        <p:spPr>
          <a:xfrm>
            <a:off x="8704574" y="3113909"/>
            <a:ext cx="550625" cy="55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1" name="Shape 711"/>
          <p:cNvSpPr/>
          <p:nvPr/>
        </p:nvSpPr>
        <p:spPr>
          <a:xfrm>
            <a:off x="8587843" y="3850101"/>
            <a:ext cx="5711819" cy="240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</a:t>
            </a:r>
          </a:p>
        </p:txBody>
      </p:sp>
      <p:sp>
        <p:nvSpPr>
          <p:cNvPr id="712" name="Shape 712"/>
          <p:cNvSpPr/>
          <p:nvPr/>
        </p:nvSpPr>
        <p:spPr>
          <a:xfrm>
            <a:off x="15776582" y="3850101"/>
            <a:ext cx="5711819" cy="240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</a:t>
            </a:r>
          </a:p>
        </p:txBody>
      </p:sp>
      <p:sp>
        <p:nvSpPr>
          <p:cNvPr id="713" name="Shape 713"/>
          <p:cNvSpPr/>
          <p:nvPr/>
        </p:nvSpPr>
        <p:spPr>
          <a:xfrm>
            <a:off x="1371600" y="8458614"/>
            <a:ext cx="5711819" cy="240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</a:t>
            </a:r>
          </a:p>
        </p:txBody>
      </p:sp>
      <p:sp>
        <p:nvSpPr>
          <p:cNvPr id="714" name="Shape 714"/>
          <p:cNvSpPr/>
          <p:nvPr/>
        </p:nvSpPr>
        <p:spPr>
          <a:xfrm>
            <a:off x="8587843" y="8463287"/>
            <a:ext cx="5711819" cy="240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</a:t>
            </a:r>
          </a:p>
        </p:txBody>
      </p:sp>
      <p:sp>
        <p:nvSpPr>
          <p:cNvPr id="715" name="Shape 715"/>
          <p:cNvSpPr/>
          <p:nvPr/>
        </p:nvSpPr>
        <p:spPr>
          <a:xfrm>
            <a:off x="15776582" y="8463287"/>
            <a:ext cx="5711819" cy="240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</a:t>
            </a:r>
          </a:p>
        </p:txBody>
      </p:sp>
      <p:sp>
        <p:nvSpPr>
          <p:cNvPr id="716" name="Shape 716"/>
          <p:cNvSpPr/>
          <p:nvPr/>
        </p:nvSpPr>
        <p:spPr>
          <a:xfrm>
            <a:off x="15893313" y="3133550"/>
            <a:ext cx="530943" cy="530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F8FAFB"/>
          </a:solidFill>
          <a:ln w="12700">
            <a:miter lim="400000"/>
          </a:ln>
        </p:spPr>
        <p:txBody>
          <a:bodyPr lIns="45719" rIns="45719" anchor="ctr"/>
          <a:lstStyle/>
          <a:p>
            <a:pPr defTabSz="228532">
              <a:defRPr sz="1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17" name="Shape 717"/>
          <p:cNvSpPr/>
          <p:nvPr/>
        </p:nvSpPr>
        <p:spPr>
          <a:xfrm>
            <a:off x="15893313" y="7723827"/>
            <a:ext cx="530943" cy="530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8FAFB"/>
          </a:solidFill>
          <a:ln w="12700">
            <a:miter lim="400000"/>
          </a:ln>
        </p:spPr>
        <p:txBody>
          <a:bodyPr lIns="45719" rIns="45719" anchor="ctr"/>
          <a:lstStyle/>
          <a:p>
            <a:pPr defTabSz="228532">
              <a:defRPr sz="1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18" name="Shape 718"/>
          <p:cNvSpPr/>
          <p:nvPr/>
        </p:nvSpPr>
        <p:spPr>
          <a:xfrm>
            <a:off x="1371600" y="6995745"/>
            <a:ext cx="20116800" cy="1"/>
          </a:xfrm>
          <a:prstGeom prst="line">
            <a:avLst/>
          </a:prstGeom>
          <a:ln w="6350">
            <a:solidFill>
              <a:srgbClr val="AEB9C3"/>
            </a:solidFill>
            <a:prstDash val="dash"/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19" name="Shape 719"/>
          <p:cNvSpPr/>
          <p:nvPr/>
        </p:nvSpPr>
        <p:spPr>
          <a:xfrm>
            <a:off x="7111080" y="333568"/>
            <a:ext cx="863784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FRESHWAVE VALUES + INTENT</a:t>
            </a:r>
          </a:p>
        </p:txBody>
      </p:sp>
      <p:sp>
        <p:nvSpPr>
          <p:cNvPr id="720" name="Shape 720"/>
          <p:cNvSpPr/>
          <p:nvPr/>
        </p:nvSpPr>
        <p:spPr>
          <a:xfrm>
            <a:off x="8041124" y="1287880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23" name="Shape 723"/>
          <p:cNvSpPr/>
          <p:nvPr/>
        </p:nvSpPr>
        <p:spPr>
          <a:xfrm>
            <a:off x="0" y="4351282"/>
            <a:ext cx="22860000" cy="752013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4" name="Shape 724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5" name="Shape 725"/>
          <p:cNvSpPr/>
          <p:nvPr/>
        </p:nvSpPr>
        <p:spPr>
          <a:xfrm>
            <a:off x="6729984" y="1792288"/>
            <a:ext cx="9400032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  <p:sp>
        <p:nvSpPr>
          <p:cNvPr id="726" name="Shape 726"/>
          <p:cNvSpPr/>
          <p:nvPr/>
        </p:nvSpPr>
        <p:spPr>
          <a:xfrm>
            <a:off x="1293778" y="5363130"/>
            <a:ext cx="5454870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60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01. </a:t>
            </a:r>
            <a:r>
              <a:rPr sz="2200"/>
              <a:t>Your description text</a:t>
            </a:r>
            <a:endParaRPr sz="2200"/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27" name="Shape 727"/>
          <p:cNvSpPr/>
          <p:nvPr/>
        </p:nvSpPr>
        <p:spPr>
          <a:xfrm>
            <a:off x="8702564" y="5363130"/>
            <a:ext cx="5454870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60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03. </a:t>
            </a:r>
            <a:r>
              <a:rPr sz="2200"/>
              <a:t>Your description text</a:t>
            </a:r>
            <a:endParaRPr sz="2200"/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28" name="Shape 728"/>
          <p:cNvSpPr/>
          <p:nvPr/>
        </p:nvSpPr>
        <p:spPr>
          <a:xfrm>
            <a:off x="1293778" y="8700989"/>
            <a:ext cx="5454870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60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02. </a:t>
            </a:r>
            <a:r>
              <a:rPr sz="2200"/>
              <a:t>Your description text</a:t>
            </a:r>
            <a:endParaRPr sz="2200"/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29" name="Shape 729"/>
          <p:cNvSpPr/>
          <p:nvPr/>
        </p:nvSpPr>
        <p:spPr>
          <a:xfrm>
            <a:off x="8702564" y="8700989"/>
            <a:ext cx="5454870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60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04. </a:t>
            </a:r>
            <a:r>
              <a:rPr sz="2200"/>
              <a:t>Your description text</a:t>
            </a:r>
            <a:endParaRPr sz="2200"/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30" name="Shape 730"/>
          <p:cNvSpPr/>
          <p:nvPr/>
        </p:nvSpPr>
        <p:spPr>
          <a:xfrm>
            <a:off x="16033531" y="5363130"/>
            <a:ext cx="5454870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60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05. </a:t>
            </a:r>
            <a:r>
              <a:rPr sz="2200"/>
              <a:t>Your description text</a:t>
            </a:r>
            <a:endParaRPr sz="2200"/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31" name="Shape 731"/>
          <p:cNvSpPr/>
          <p:nvPr/>
        </p:nvSpPr>
        <p:spPr>
          <a:xfrm>
            <a:off x="16033531" y="8700989"/>
            <a:ext cx="5454870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60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06. </a:t>
            </a:r>
            <a:r>
              <a:rPr sz="2200"/>
              <a:t>Your description text</a:t>
            </a:r>
            <a:endParaRPr sz="2200"/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32" name="Shape 732"/>
          <p:cNvSpPr/>
          <p:nvPr/>
        </p:nvSpPr>
        <p:spPr>
          <a:xfrm>
            <a:off x="1371600" y="8458786"/>
            <a:ext cx="20116800" cy="1"/>
          </a:xfrm>
          <a:prstGeom prst="line">
            <a:avLst/>
          </a:prstGeom>
          <a:ln w="6350">
            <a:solidFill>
              <a:srgbClr val="AEB9C3"/>
            </a:solidFill>
            <a:prstDash val="dash"/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5" name="Shape 735"/>
          <p:cNvSpPr/>
          <p:nvPr/>
        </p:nvSpPr>
        <p:spPr>
          <a:xfrm>
            <a:off x="1478604" y="2850205"/>
            <a:ext cx="1809347" cy="1809347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6" name="Shape 736"/>
          <p:cNvSpPr/>
          <p:nvPr/>
        </p:nvSpPr>
        <p:spPr>
          <a:xfrm>
            <a:off x="1371600" y="2743200"/>
            <a:ext cx="2023355" cy="2023355"/>
          </a:xfrm>
          <a:prstGeom prst="ellipse">
            <a:avLst/>
          </a:prstGeom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7" name="Shape 737"/>
          <p:cNvSpPr/>
          <p:nvPr/>
        </p:nvSpPr>
        <p:spPr>
          <a:xfrm>
            <a:off x="4012089" y="2912337"/>
            <a:ext cx="5618295" cy="153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2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1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38" name="Shape 738"/>
          <p:cNvSpPr/>
          <p:nvPr/>
        </p:nvSpPr>
        <p:spPr>
          <a:xfrm>
            <a:off x="1478604" y="5832838"/>
            <a:ext cx="1809347" cy="1809347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9" name="Shape 739"/>
          <p:cNvSpPr/>
          <p:nvPr/>
        </p:nvSpPr>
        <p:spPr>
          <a:xfrm>
            <a:off x="1371600" y="5725833"/>
            <a:ext cx="2023355" cy="2023355"/>
          </a:xfrm>
          <a:prstGeom prst="ellipse">
            <a:avLst/>
          </a:prstGeom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0" name="Shape 740"/>
          <p:cNvSpPr/>
          <p:nvPr/>
        </p:nvSpPr>
        <p:spPr>
          <a:xfrm>
            <a:off x="1478604" y="8814366"/>
            <a:ext cx="1809347" cy="1809347"/>
          </a:xfrm>
          <a:prstGeom prst="ellipse">
            <a:avLst/>
          </a:prstGeom>
          <a:solidFill>
            <a:schemeClr val="accent3"/>
          </a:solidFill>
          <a:ln w="3175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1" name="Shape 741"/>
          <p:cNvSpPr/>
          <p:nvPr/>
        </p:nvSpPr>
        <p:spPr>
          <a:xfrm>
            <a:off x="1371600" y="8707362"/>
            <a:ext cx="2023355" cy="2023355"/>
          </a:xfrm>
          <a:prstGeom prst="ellipse">
            <a:avLst/>
          </a:prstGeom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2" name="Shape 742"/>
          <p:cNvSpPr/>
          <p:nvPr/>
        </p:nvSpPr>
        <p:spPr>
          <a:xfrm>
            <a:off x="13375532" y="2850205"/>
            <a:ext cx="1809347" cy="1809347"/>
          </a:xfrm>
          <a:prstGeom prst="ellipse">
            <a:avLst/>
          </a:prstGeom>
          <a:solidFill>
            <a:schemeClr val="accent3"/>
          </a:solidFill>
          <a:ln w="3175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3" name="Shape 743"/>
          <p:cNvSpPr/>
          <p:nvPr/>
        </p:nvSpPr>
        <p:spPr>
          <a:xfrm>
            <a:off x="13268526" y="2743200"/>
            <a:ext cx="2023355" cy="2023355"/>
          </a:xfrm>
          <a:prstGeom prst="ellipse">
            <a:avLst/>
          </a:prstGeom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4" name="Shape 744"/>
          <p:cNvSpPr/>
          <p:nvPr/>
        </p:nvSpPr>
        <p:spPr>
          <a:xfrm>
            <a:off x="13375532" y="5832838"/>
            <a:ext cx="1809347" cy="1809347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5" name="Shape 745"/>
          <p:cNvSpPr/>
          <p:nvPr/>
        </p:nvSpPr>
        <p:spPr>
          <a:xfrm>
            <a:off x="13268526" y="5725833"/>
            <a:ext cx="2023355" cy="2023355"/>
          </a:xfrm>
          <a:prstGeom prst="ellipse">
            <a:avLst/>
          </a:prstGeom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6" name="Shape 746"/>
          <p:cNvSpPr/>
          <p:nvPr/>
        </p:nvSpPr>
        <p:spPr>
          <a:xfrm>
            <a:off x="13375532" y="8814366"/>
            <a:ext cx="1809347" cy="1809347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7" name="Shape 747"/>
          <p:cNvSpPr/>
          <p:nvPr/>
        </p:nvSpPr>
        <p:spPr>
          <a:xfrm>
            <a:off x="13268526" y="8707362"/>
            <a:ext cx="2023355" cy="2023355"/>
          </a:xfrm>
          <a:prstGeom prst="ellipse">
            <a:avLst/>
          </a:prstGeom>
          <a:ln w="317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8" name="Shape 748"/>
          <p:cNvSpPr/>
          <p:nvPr/>
        </p:nvSpPr>
        <p:spPr>
          <a:xfrm>
            <a:off x="15911447" y="2912337"/>
            <a:ext cx="5618294" cy="153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2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1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49" name="Shape 749"/>
          <p:cNvSpPr/>
          <p:nvPr/>
        </p:nvSpPr>
        <p:spPr>
          <a:xfrm>
            <a:off x="4012088" y="5894971"/>
            <a:ext cx="5618294" cy="153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2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1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50" name="Shape 750"/>
          <p:cNvSpPr/>
          <p:nvPr/>
        </p:nvSpPr>
        <p:spPr>
          <a:xfrm>
            <a:off x="4012088" y="8877603"/>
            <a:ext cx="5618294" cy="153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2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1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51" name="Shape 751"/>
          <p:cNvSpPr/>
          <p:nvPr/>
        </p:nvSpPr>
        <p:spPr>
          <a:xfrm>
            <a:off x="15911447" y="5894971"/>
            <a:ext cx="5618294" cy="153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2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1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52" name="Shape 752"/>
          <p:cNvSpPr/>
          <p:nvPr/>
        </p:nvSpPr>
        <p:spPr>
          <a:xfrm>
            <a:off x="15911447" y="8876500"/>
            <a:ext cx="5618294" cy="153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2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>
              <a:lnSpc>
                <a:spcPct val="150000"/>
              </a:lnSpc>
              <a:defRPr sz="11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benchmark.</a:t>
            </a:r>
          </a:p>
        </p:txBody>
      </p:sp>
      <p:sp>
        <p:nvSpPr>
          <p:cNvPr id="753" name="Shape 753"/>
          <p:cNvSpPr/>
          <p:nvPr/>
        </p:nvSpPr>
        <p:spPr>
          <a:xfrm>
            <a:off x="2134728" y="9470508"/>
            <a:ext cx="497098" cy="497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4" name="Shape 754"/>
          <p:cNvSpPr/>
          <p:nvPr/>
        </p:nvSpPr>
        <p:spPr>
          <a:xfrm>
            <a:off x="2134728" y="3506341"/>
            <a:ext cx="497098" cy="497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5" name="Shape 755"/>
          <p:cNvSpPr/>
          <p:nvPr/>
        </p:nvSpPr>
        <p:spPr>
          <a:xfrm>
            <a:off x="2134728" y="6488979"/>
            <a:ext cx="497098" cy="497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6" name="Shape 756"/>
          <p:cNvSpPr/>
          <p:nvPr/>
        </p:nvSpPr>
        <p:spPr>
          <a:xfrm>
            <a:off x="14031655" y="6488979"/>
            <a:ext cx="497098" cy="497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7" name="Shape 757"/>
          <p:cNvSpPr/>
          <p:nvPr/>
        </p:nvSpPr>
        <p:spPr>
          <a:xfrm>
            <a:off x="14031655" y="3528940"/>
            <a:ext cx="497098" cy="451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8" name="Shape 758"/>
          <p:cNvSpPr/>
          <p:nvPr/>
        </p:nvSpPr>
        <p:spPr>
          <a:xfrm>
            <a:off x="14031655" y="9470508"/>
            <a:ext cx="497098" cy="497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9" name="Shape 759"/>
          <p:cNvSpPr/>
          <p:nvPr/>
        </p:nvSpPr>
        <p:spPr>
          <a:xfrm>
            <a:off x="8939731" y="333568"/>
            <a:ext cx="4980544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Our Core Services</a:t>
            </a:r>
          </a:p>
        </p:txBody>
      </p:sp>
      <p:sp>
        <p:nvSpPr>
          <p:cNvPr id="760" name="Shape 760"/>
          <p:cNvSpPr/>
          <p:nvPr/>
        </p:nvSpPr>
        <p:spPr>
          <a:xfrm>
            <a:off x="8041124" y="1287880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400"/>
                            </p:stCondLst>
                            <p:childTnLst>
                              <p:par>
                                <p:cTn id="50" presetClass="entr" nodeType="afterEffect" presetSubtype="16" presetID="23" grpId="10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Class="entr" nodeType="afterEffect" presetSubtype="16" presetID="23" grpId="1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00"/>
                            </p:stCondLst>
                            <p:childTnLst>
                              <p:par>
                                <p:cTn id="60" presetClass="entr" nodeType="afterEffect" presetSubtype="16" presetID="23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00"/>
                            </p:stCondLst>
                            <p:childTnLst>
                              <p:par>
                                <p:cTn id="65" presetClass="entr" nodeType="afterEffect" presetSubtype="0" presetID="15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700"/>
                            </p:stCondLst>
                            <p:childTnLst>
                              <p:par>
                                <p:cTn id="72" presetClass="entr" nodeType="afterEffect" presetSubtype="0" presetID="15" grpId="1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400"/>
                            </p:stCondLst>
                            <p:childTnLst>
                              <p:par>
                                <p:cTn id="79" presetClass="entr" nodeType="afterEffect" presetSubtype="0" presetID="15" grpId="1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400"/>
                            </p:stCondLst>
                            <p:childTnLst>
                              <p:par>
                                <p:cTn id="86" presetClass="entr" nodeType="afterEffect" presetSubtype="0" presetID="15" grpId="16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00"/>
                            </p:stCondLst>
                            <p:childTnLst>
                              <p:par>
                                <p:cTn id="93" presetClass="entr" nodeType="afterEffect" presetSubtype="0" presetID="15" grpId="17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200"/>
                            </p:stCondLst>
                            <p:childTnLst>
                              <p:par>
                                <p:cTn id="100" presetClass="entr" nodeType="afterEffect" presetSubtype="0" presetID="15" grpId="18" fill="hold">
                                  <p:stCondLst>
                                    <p:cond delay="1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7" presetClass="entr" nodeType="after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400"/>
                            </p:stCondLst>
                            <p:childTnLst>
                              <p:par>
                                <p:cTn id="112" presetClass="entr" nodeType="afterEffect" presetSubtype="8" presetID="2" grpId="20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7" presetClass="entr" nodeType="afterEffect" presetSubtype="8" presetID="2" grpId="21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Class="entr" nodeType="afterEffect" presetSubtype="8" presetID="2" grpId="22" fill="hold">
                                  <p:stCondLst>
                                    <p:cond delay="1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200"/>
                            </p:stCondLst>
                            <p:childTnLst>
                              <p:par>
                                <p:cTn id="127" presetClass="entr" nodeType="afterEffect" presetSubtype="8" presetID="2" grpId="23" fill="hold">
                                  <p:stCondLst>
                                    <p:cond delay="1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100"/>
                            </p:stCondLst>
                            <p:childTnLst>
                              <p:par>
                                <p:cTn id="132" presetClass="entr" nodeType="afterEffect" presetSubtype="8" presetID="2" grpId="24" fill="hold">
                                  <p:stCondLst>
                                    <p:cond delay="1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9" grpId="3"/>
      <p:bldP build="whole" bldLvl="1" animBg="1" rev="0" advAuto="0" spid="740" grpId="6"/>
      <p:bldP build="whole" bldLvl="1" animBg="1" rev="0" advAuto="0" spid="758" grpId="18"/>
      <p:bldP build="whole" bldLvl="1" animBg="1" rev="0" advAuto="0" spid="746" grpId="12"/>
      <p:bldP build="whole" bldLvl="1" animBg="1" rev="0" advAuto="0" spid="754" grpId="13"/>
      <p:bldP build="whole" bldLvl="1" animBg="1" rev="0" advAuto="0" spid="747" grpId="11"/>
      <p:bldP build="whole" bldLvl="1" animBg="1" rev="0" advAuto="0" spid="749" grpId="20"/>
      <p:bldP build="whole" bldLvl="1" animBg="1" rev="0" advAuto="0" spid="750" grpId="21"/>
      <p:bldP build="whole" bldLvl="1" animBg="1" rev="0" advAuto="0" spid="744" grpId="10"/>
      <p:bldP build="whole" bldLvl="1" animBg="1" rev="0" advAuto="0" spid="738" grpId="4"/>
      <p:bldP build="whole" bldLvl="1" animBg="1" rev="0" advAuto="0" spid="748" grpId="22"/>
      <p:bldP build="whole" bldLvl="1" animBg="1" rev="0" advAuto="0" spid="741" grpId="5"/>
      <p:bldP build="whole" bldLvl="1" animBg="1" rev="0" advAuto="0" spid="745" grpId="9"/>
      <p:bldP build="whole" bldLvl="1" animBg="1" rev="0" advAuto="0" spid="735" grpId="2"/>
      <p:bldP build="whole" bldLvl="1" animBg="1" rev="0" advAuto="0" spid="753" grpId="15"/>
      <p:bldP build="whole" bldLvl="1" animBg="1" rev="0" advAuto="0" spid="736" grpId="1"/>
      <p:bldP build="whole" bldLvl="1" animBg="1" rev="0" advAuto="0" spid="751" grpId="23"/>
      <p:bldP build="whole" bldLvl="1" animBg="1" rev="0" advAuto="0" spid="752" grpId="24"/>
      <p:bldP build="whole" bldLvl="1" animBg="1" rev="0" advAuto="0" spid="743" grpId="7"/>
      <p:bldP build="whole" bldLvl="1" animBg="1" rev="0" advAuto="0" spid="737" grpId="19"/>
      <p:bldP build="whole" bldLvl="1" animBg="1" rev="0" advAuto="0" spid="756" grpId="17"/>
      <p:bldP build="whole" bldLvl="1" animBg="1" rev="0" advAuto="0" spid="757" grpId="16"/>
      <p:bldP build="whole" bldLvl="1" animBg="1" rev="0" advAuto="0" spid="742" grpId="8"/>
      <p:bldP build="whole" bldLvl="1" animBg="1" rev="0" advAuto="0" spid="755" grpId="1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>
            <p:ph type="sldNum" sz="quarter" idx="2"/>
          </p:nvPr>
        </p:nvSpPr>
        <p:spPr>
          <a:xfrm>
            <a:off x="21266172" y="12026782"/>
            <a:ext cx="3584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3" name="Shape 763"/>
          <p:cNvSpPr/>
          <p:nvPr/>
        </p:nvSpPr>
        <p:spPr>
          <a:xfrm>
            <a:off x="1352415" y="2377439"/>
            <a:ext cx="4572001" cy="4023361"/>
          </a:xfrm>
          <a:prstGeom prst="roundRect">
            <a:avLst>
              <a:gd name="adj" fmla="val 2160"/>
            </a:avLst>
          </a:prstGeom>
          <a:solidFill>
            <a:schemeClr val="accent1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4" name="Shape 764"/>
          <p:cNvSpPr/>
          <p:nvPr/>
        </p:nvSpPr>
        <p:spPr>
          <a:xfrm>
            <a:off x="1609793" y="3899839"/>
            <a:ext cx="4057245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65" name="Shape 765"/>
          <p:cNvSpPr/>
          <p:nvPr/>
        </p:nvSpPr>
        <p:spPr>
          <a:xfrm>
            <a:off x="11774896" y="2377439"/>
            <a:ext cx="4572001" cy="4023361"/>
          </a:xfrm>
          <a:prstGeom prst="roundRect">
            <a:avLst>
              <a:gd name="adj" fmla="val 2160"/>
            </a:avLst>
          </a:prstGeom>
          <a:solidFill>
            <a:schemeClr val="accent3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6" name="Shape 766"/>
          <p:cNvSpPr/>
          <p:nvPr/>
        </p:nvSpPr>
        <p:spPr>
          <a:xfrm>
            <a:off x="12032274" y="3899839"/>
            <a:ext cx="4057244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67" name="Shape 767"/>
          <p:cNvSpPr/>
          <p:nvPr/>
        </p:nvSpPr>
        <p:spPr>
          <a:xfrm>
            <a:off x="16927548" y="2377439"/>
            <a:ext cx="4572001" cy="4023361"/>
          </a:xfrm>
          <a:prstGeom prst="roundRect">
            <a:avLst>
              <a:gd name="adj" fmla="val 2160"/>
            </a:avLst>
          </a:prstGeom>
          <a:solidFill>
            <a:schemeClr val="accent4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8" name="Shape 768"/>
          <p:cNvSpPr/>
          <p:nvPr/>
        </p:nvSpPr>
        <p:spPr>
          <a:xfrm>
            <a:off x="17184926" y="3899839"/>
            <a:ext cx="4057244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69" name="Shape 769"/>
          <p:cNvSpPr/>
          <p:nvPr/>
        </p:nvSpPr>
        <p:spPr>
          <a:xfrm>
            <a:off x="16927548" y="6996132"/>
            <a:ext cx="4572001" cy="4023361"/>
          </a:xfrm>
          <a:prstGeom prst="roundRect">
            <a:avLst>
              <a:gd name="adj" fmla="val 2160"/>
            </a:avLst>
          </a:prstGeom>
          <a:solidFill>
            <a:schemeClr val="accent1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0" name="Shape 770"/>
          <p:cNvSpPr/>
          <p:nvPr/>
        </p:nvSpPr>
        <p:spPr>
          <a:xfrm>
            <a:off x="17184926" y="8518532"/>
            <a:ext cx="4057244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71" name="Shape 771"/>
          <p:cNvSpPr/>
          <p:nvPr/>
        </p:nvSpPr>
        <p:spPr>
          <a:xfrm>
            <a:off x="11774896" y="6996132"/>
            <a:ext cx="4572001" cy="4023361"/>
          </a:xfrm>
          <a:prstGeom prst="roundRect">
            <a:avLst>
              <a:gd name="adj" fmla="val 2160"/>
            </a:avLst>
          </a:prstGeom>
          <a:solidFill>
            <a:schemeClr val="accent2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2" name="Shape 772"/>
          <p:cNvSpPr/>
          <p:nvPr/>
        </p:nvSpPr>
        <p:spPr>
          <a:xfrm>
            <a:off x="12032274" y="8518532"/>
            <a:ext cx="4057244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73" name="Shape 773"/>
          <p:cNvSpPr/>
          <p:nvPr/>
        </p:nvSpPr>
        <p:spPr>
          <a:xfrm>
            <a:off x="1349375" y="6996132"/>
            <a:ext cx="4572000" cy="4023361"/>
          </a:xfrm>
          <a:prstGeom prst="roundRect">
            <a:avLst>
              <a:gd name="adj" fmla="val 2160"/>
            </a:avLst>
          </a:prstGeom>
          <a:solidFill>
            <a:schemeClr val="accent4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4" name="Shape 774"/>
          <p:cNvSpPr/>
          <p:nvPr/>
        </p:nvSpPr>
        <p:spPr>
          <a:xfrm>
            <a:off x="1606752" y="8518532"/>
            <a:ext cx="4057245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75" name="Shape 775"/>
          <p:cNvSpPr/>
          <p:nvPr/>
        </p:nvSpPr>
        <p:spPr>
          <a:xfrm>
            <a:off x="18935946" y="7454517"/>
            <a:ext cx="555204" cy="55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AFCFC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6" name="Shape 776"/>
          <p:cNvSpPr/>
          <p:nvPr/>
        </p:nvSpPr>
        <p:spPr>
          <a:xfrm>
            <a:off x="3360813" y="2861054"/>
            <a:ext cx="555204" cy="555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AFCFC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7" name="Shape 777"/>
          <p:cNvSpPr/>
          <p:nvPr/>
        </p:nvSpPr>
        <p:spPr>
          <a:xfrm>
            <a:off x="18935946" y="2863456"/>
            <a:ext cx="555204" cy="55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AFCFC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8" name="Shape 778"/>
          <p:cNvSpPr/>
          <p:nvPr/>
        </p:nvSpPr>
        <p:spPr>
          <a:xfrm>
            <a:off x="3357772" y="7479752"/>
            <a:ext cx="555204" cy="55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AFCFC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9" name="Shape 779"/>
          <p:cNvSpPr/>
          <p:nvPr/>
        </p:nvSpPr>
        <p:spPr>
          <a:xfrm>
            <a:off x="6502025" y="2377439"/>
            <a:ext cx="4572001" cy="4023361"/>
          </a:xfrm>
          <a:prstGeom prst="roundRect">
            <a:avLst>
              <a:gd name="adj" fmla="val 2160"/>
            </a:avLst>
          </a:prstGeom>
          <a:solidFill>
            <a:schemeClr val="accent2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0" name="Shape 780"/>
          <p:cNvSpPr/>
          <p:nvPr/>
        </p:nvSpPr>
        <p:spPr>
          <a:xfrm>
            <a:off x="6759403" y="3899839"/>
            <a:ext cx="4057244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81" name="Shape 781"/>
          <p:cNvSpPr/>
          <p:nvPr/>
        </p:nvSpPr>
        <p:spPr>
          <a:xfrm>
            <a:off x="6502025" y="6996132"/>
            <a:ext cx="4572001" cy="4023361"/>
          </a:xfrm>
          <a:prstGeom prst="roundRect">
            <a:avLst>
              <a:gd name="adj" fmla="val 2160"/>
            </a:avLst>
          </a:prstGeom>
          <a:solidFill>
            <a:schemeClr val="accent3"/>
          </a:solidFill>
          <a:ln w="12700">
            <a:solidFill>
              <a:srgbClr val="25262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2" name="Shape 782"/>
          <p:cNvSpPr/>
          <p:nvPr/>
        </p:nvSpPr>
        <p:spPr>
          <a:xfrm>
            <a:off x="6759403" y="8518532"/>
            <a:ext cx="4057244" cy="199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b="1" sz="2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Your description text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</a:p>
          <a:p>
            <a: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Quickly repurpose top-line innovation before global communities. Efficiently benchmark progressive</a:t>
            </a:r>
          </a:p>
        </p:txBody>
      </p:sp>
      <p:sp>
        <p:nvSpPr>
          <p:cNvPr id="783" name="Shape 783"/>
          <p:cNvSpPr/>
          <p:nvPr/>
        </p:nvSpPr>
        <p:spPr>
          <a:xfrm>
            <a:off x="8510423" y="7504986"/>
            <a:ext cx="555205" cy="504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AFCFC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4" name="Shape 784"/>
          <p:cNvSpPr/>
          <p:nvPr/>
        </p:nvSpPr>
        <p:spPr>
          <a:xfrm>
            <a:off x="8510423" y="2861067"/>
            <a:ext cx="555204" cy="55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FAFCF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38901">
              <a:defRPr sz="3000">
                <a:solidFill>
                  <a:srgbClr val="FAFCFC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5" name="Shape 785"/>
          <p:cNvSpPr/>
          <p:nvPr/>
        </p:nvSpPr>
        <p:spPr>
          <a:xfrm>
            <a:off x="13795424" y="2885284"/>
            <a:ext cx="530943" cy="530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F8FAFB"/>
          </a:solidFill>
          <a:ln w="12700">
            <a:miter lim="400000"/>
          </a:ln>
        </p:spPr>
        <p:txBody>
          <a:bodyPr lIns="45719" rIns="45719" anchor="ctr"/>
          <a:lstStyle/>
          <a:p>
            <a:pPr defTabSz="228532">
              <a:defRPr sz="1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86" name="Shape 786"/>
          <p:cNvSpPr/>
          <p:nvPr/>
        </p:nvSpPr>
        <p:spPr>
          <a:xfrm>
            <a:off x="13795426" y="7503970"/>
            <a:ext cx="530943" cy="530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8FAFB"/>
          </a:solidFill>
          <a:ln w="12700">
            <a:miter lim="400000"/>
          </a:ln>
        </p:spPr>
        <p:txBody>
          <a:bodyPr lIns="45719" rIns="45719" anchor="ctr"/>
          <a:lstStyle/>
          <a:p>
            <a:pPr defTabSz="228532">
              <a:defRPr sz="1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87" name="Shape 787"/>
          <p:cNvSpPr/>
          <p:nvPr/>
        </p:nvSpPr>
        <p:spPr>
          <a:xfrm>
            <a:off x="8939731" y="333568"/>
            <a:ext cx="4980544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Our Core Services</a:t>
            </a:r>
          </a:p>
        </p:txBody>
      </p:sp>
      <p:sp>
        <p:nvSpPr>
          <p:cNvPr id="788" name="Shape 788"/>
          <p:cNvSpPr/>
          <p:nvPr/>
        </p:nvSpPr>
        <p:spPr>
          <a:xfrm>
            <a:off x="8041124" y="1287880"/>
            <a:ext cx="6777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Quickly repurpose top-line innovation before global communities.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FRESHWAVESCREENS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517" t="0" r="16517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63" name="Shape 463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4" name="Shape 464"/>
          <p:cNvSpPr/>
          <p:nvPr/>
        </p:nvSpPr>
        <p:spPr>
          <a:xfrm>
            <a:off x="14083531" y="6610107"/>
            <a:ext cx="7404869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465" name="Shape 465"/>
          <p:cNvSpPr/>
          <p:nvPr/>
        </p:nvSpPr>
        <p:spPr>
          <a:xfrm>
            <a:off x="14083531" y="3014573"/>
            <a:ext cx="7404869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  <p:sp>
        <p:nvSpPr>
          <p:cNvPr id="466" name="Shape 466"/>
          <p:cNvSpPr/>
          <p:nvPr/>
        </p:nvSpPr>
        <p:spPr>
          <a:xfrm>
            <a:off x="14052714" y="9659619"/>
            <a:ext cx="7404870" cy="181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"Neque porro quisquam est qui dolorem ipsum quia dolor sit amet, consectetur, adipisci velit..."</a:t>
            </a:r>
          </a:p>
        </p:txBody>
      </p:sp>
      <p:sp>
        <p:nvSpPr>
          <p:cNvPr id="467" name="Shape 467"/>
          <p:cNvSpPr/>
          <p:nvPr/>
        </p:nvSpPr>
        <p:spPr>
          <a:xfrm>
            <a:off x="14200263" y="6400800"/>
            <a:ext cx="914401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470" name="FRESHWAVESCREENS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543" t="0" r="16543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71" name="Shape 471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2" name="Shape 472"/>
          <p:cNvSpPr/>
          <p:nvPr/>
        </p:nvSpPr>
        <p:spPr>
          <a:xfrm>
            <a:off x="1371600" y="6610107"/>
            <a:ext cx="7404869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473" name="Shape 473"/>
          <p:cNvSpPr/>
          <p:nvPr/>
        </p:nvSpPr>
        <p:spPr>
          <a:xfrm>
            <a:off x="1371600" y="3014573"/>
            <a:ext cx="7404869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  <p:sp>
        <p:nvSpPr>
          <p:cNvPr id="474" name="Shape 474"/>
          <p:cNvSpPr/>
          <p:nvPr/>
        </p:nvSpPr>
        <p:spPr>
          <a:xfrm>
            <a:off x="1340782" y="9659619"/>
            <a:ext cx="7404870" cy="181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"Neque porro quisquam est qui dolorem ipsum quia dolor sit amet, consectetur, adipisci velit..."</a:t>
            </a:r>
          </a:p>
        </p:txBody>
      </p:sp>
      <p:sp>
        <p:nvSpPr>
          <p:cNvPr id="475" name="Shape 475"/>
          <p:cNvSpPr/>
          <p:nvPr/>
        </p:nvSpPr>
        <p:spPr>
          <a:xfrm>
            <a:off x="1488332" y="6400800"/>
            <a:ext cx="914401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78" name="Shape 478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9" name="Shape 479"/>
          <p:cNvSpPr/>
          <p:nvPr/>
        </p:nvSpPr>
        <p:spPr>
          <a:xfrm>
            <a:off x="6492240" y="4151376"/>
            <a:ext cx="4498849" cy="4498848"/>
          </a:xfrm>
          <a:prstGeom prst="ellipse">
            <a:avLst/>
          </a:prstGeom>
          <a:solidFill>
            <a:srgbClr val="F8FAFB">
              <a:alpha val="4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14083531" y="6610107"/>
            <a:ext cx="7404869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481" name="Shape 481"/>
          <p:cNvSpPr/>
          <p:nvPr/>
        </p:nvSpPr>
        <p:spPr>
          <a:xfrm>
            <a:off x="14083529" y="1749979"/>
            <a:ext cx="740487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4400">
                <a:solidFill>
                  <a:srgbClr val="FAFCF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Your description text</a:t>
            </a:r>
          </a:p>
        </p:txBody>
      </p:sp>
      <p:sp>
        <p:nvSpPr>
          <p:cNvPr id="482" name="Shape 482"/>
          <p:cNvSpPr/>
          <p:nvPr/>
        </p:nvSpPr>
        <p:spPr>
          <a:xfrm>
            <a:off x="14083531" y="3014573"/>
            <a:ext cx="7404869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  <p:sp>
        <p:nvSpPr>
          <p:cNvPr id="483" name="Shape 483"/>
          <p:cNvSpPr/>
          <p:nvPr/>
        </p:nvSpPr>
        <p:spPr>
          <a:xfrm>
            <a:off x="14200263" y="6400800"/>
            <a:ext cx="914401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4" name="Shape 484"/>
          <p:cNvSpPr/>
          <p:nvPr/>
        </p:nvSpPr>
        <p:spPr>
          <a:xfrm>
            <a:off x="16258032" y="9494804"/>
            <a:ext cx="5199552" cy="117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"Neque porro quisquam est qui dolorem ipsum quia dolor sit..”</a:t>
            </a:r>
          </a:p>
        </p:txBody>
      </p:sp>
      <p:grpSp>
        <p:nvGrpSpPr>
          <p:cNvPr id="490" name="Group 490"/>
          <p:cNvGrpSpPr/>
          <p:nvPr/>
        </p:nvGrpSpPr>
        <p:grpSpPr>
          <a:xfrm>
            <a:off x="14083529" y="9401802"/>
            <a:ext cx="1570999" cy="1570999"/>
            <a:chOff x="0" y="0"/>
            <a:chExt cx="1570998" cy="1570998"/>
          </a:xfrm>
        </p:grpSpPr>
        <p:sp>
          <p:nvSpPr>
            <p:cNvPr id="485" name="Shape 485"/>
            <p:cNvSpPr/>
            <p:nvPr/>
          </p:nvSpPr>
          <p:spPr>
            <a:xfrm>
              <a:off x="327291" y="294562"/>
              <a:ext cx="304849" cy="37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79" y="12152"/>
                  </a:moveTo>
                  <a:lnTo>
                    <a:pt x="4479" y="18335"/>
                  </a:lnTo>
                  <a:lnTo>
                    <a:pt x="11381" y="18335"/>
                  </a:lnTo>
                  <a:lnTo>
                    <a:pt x="12476" y="18308"/>
                  </a:lnTo>
                  <a:lnTo>
                    <a:pt x="13504" y="18174"/>
                  </a:lnTo>
                  <a:lnTo>
                    <a:pt x="14367" y="17987"/>
                  </a:lnTo>
                  <a:lnTo>
                    <a:pt x="15163" y="17719"/>
                  </a:lnTo>
                  <a:lnTo>
                    <a:pt x="15794" y="17344"/>
                  </a:lnTo>
                  <a:lnTo>
                    <a:pt x="16291" y="16943"/>
                  </a:lnTo>
                  <a:lnTo>
                    <a:pt x="16656" y="16407"/>
                  </a:lnTo>
                  <a:lnTo>
                    <a:pt x="16922" y="15845"/>
                  </a:lnTo>
                  <a:lnTo>
                    <a:pt x="16988" y="15203"/>
                  </a:lnTo>
                  <a:lnTo>
                    <a:pt x="16922" y="14587"/>
                  </a:lnTo>
                  <a:lnTo>
                    <a:pt x="16656" y="14052"/>
                  </a:lnTo>
                  <a:lnTo>
                    <a:pt x="16291" y="13543"/>
                  </a:lnTo>
                  <a:lnTo>
                    <a:pt x="15794" y="13142"/>
                  </a:lnTo>
                  <a:lnTo>
                    <a:pt x="15163" y="12794"/>
                  </a:lnTo>
                  <a:lnTo>
                    <a:pt x="14367" y="12526"/>
                  </a:lnTo>
                  <a:lnTo>
                    <a:pt x="13504" y="12312"/>
                  </a:lnTo>
                  <a:lnTo>
                    <a:pt x="12476" y="12178"/>
                  </a:lnTo>
                  <a:lnTo>
                    <a:pt x="11381" y="12152"/>
                  </a:lnTo>
                  <a:lnTo>
                    <a:pt x="4479" y="12152"/>
                  </a:lnTo>
                  <a:close/>
                  <a:moveTo>
                    <a:pt x="4479" y="3239"/>
                  </a:moveTo>
                  <a:lnTo>
                    <a:pt x="4479" y="8940"/>
                  </a:lnTo>
                  <a:lnTo>
                    <a:pt x="11381" y="8940"/>
                  </a:lnTo>
                  <a:lnTo>
                    <a:pt x="12376" y="8886"/>
                  </a:lnTo>
                  <a:lnTo>
                    <a:pt x="13305" y="8752"/>
                  </a:lnTo>
                  <a:lnTo>
                    <a:pt x="14068" y="8512"/>
                  </a:lnTo>
                  <a:lnTo>
                    <a:pt x="14732" y="8190"/>
                  </a:lnTo>
                  <a:lnTo>
                    <a:pt x="15263" y="7762"/>
                  </a:lnTo>
                  <a:lnTo>
                    <a:pt x="15628" y="7254"/>
                  </a:lnTo>
                  <a:lnTo>
                    <a:pt x="15860" y="6691"/>
                  </a:lnTo>
                  <a:lnTo>
                    <a:pt x="15959" y="6049"/>
                  </a:lnTo>
                  <a:lnTo>
                    <a:pt x="15860" y="5407"/>
                  </a:lnTo>
                  <a:lnTo>
                    <a:pt x="15628" y="4818"/>
                  </a:lnTo>
                  <a:lnTo>
                    <a:pt x="15263" y="4363"/>
                  </a:lnTo>
                  <a:lnTo>
                    <a:pt x="14732" y="3961"/>
                  </a:lnTo>
                  <a:lnTo>
                    <a:pt x="14068" y="3667"/>
                  </a:lnTo>
                  <a:lnTo>
                    <a:pt x="13305" y="3426"/>
                  </a:lnTo>
                  <a:lnTo>
                    <a:pt x="12376" y="3265"/>
                  </a:lnTo>
                  <a:lnTo>
                    <a:pt x="11381" y="3239"/>
                  </a:lnTo>
                  <a:lnTo>
                    <a:pt x="4479" y="3239"/>
                  </a:lnTo>
                  <a:close/>
                  <a:moveTo>
                    <a:pt x="0" y="0"/>
                  </a:moveTo>
                  <a:lnTo>
                    <a:pt x="11613" y="0"/>
                  </a:lnTo>
                  <a:lnTo>
                    <a:pt x="13073" y="54"/>
                  </a:lnTo>
                  <a:lnTo>
                    <a:pt x="14400" y="187"/>
                  </a:lnTo>
                  <a:lnTo>
                    <a:pt x="15628" y="455"/>
                  </a:lnTo>
                  <a:lnTo>
                    <a:pt x="16756" y="776"/>
                  </a:lnTo>
                  <a:lnTo>
                    <a:pt x="17718" y="1204"/>
                  </a:lnTo>
                  <a:lnTo>
                    <a:pt x="18581" y="1686"/>
                  </a:lnTo>
                  <a:lnTo>
                    <a:pt x="19277" y="2302"/>
                  </a:lnTo>
                  <a:lnTo>
                    <a:pt x="19841" y="2944"/>
                  </a:lnTo>
                  <a:lnTo>
                    <a:pt x="20240" y="3720"/>
                  </a:lnTo>
                  <a:lnTo>
                    <a:pt x="20505" y="4497"/>
                  </a:lnTo>
                  <a:lnTo>
                    <a:pt x="20605" y="5407"/>
                  </a:lnTo>
                  <a:lnTo>
                    <a:pt x="20505" y="6263"/>
                  </a:lnTo>
                  <a:lnTo>
                    <a:pt x="20240" y="7093"/>
                  </a:lnTo>
                  <a:lnTo>
                    <a:pt x="19841" y="7842"/>
                  </a:lnTo>
                  <a:lnTo>
                    <a:pt x="19311" y="8512"/>
                  </a:lnTo>
                  <a:lnTo>
                    <a:pt x="18647" y="9074"/>
                  </a:lnTo>
                  <a:lnTo>
                    <a:pt x="17851" y="9582"/>
                  </a:lnTo>
                  <a:lnTo>
                    <a:pt x="16922" y="9957"/>
                  </a:lnTo>
                  <a:lnTo>
                    <a:pt x="15860" y="10198"/>
                  </a:lnTo>
                  <a:lnTo>
                    <a:pt x="17021" y="10412"/>
                  </a:lnTo>
                  <a:lnTo>
                    <a:pt x="18050" y="10760"/>
                  </a:lnTo>
                  <a:lnTo>
                    <a:pt x="18979" y="11215"/>
                  </a:lnTo>
                  <a:lnTo>
                    <a:pt x="19742" y="11723"/>
                  </a:lnTo>
                  <a:lnTo>
                    <a:pt x="20372" y="12339"/>
                  </a:lnTo>
                  <a:lnTo>
                    <a:pt x="20936" y="13062"/>
                  </a:lnTo>
                  <a:lnTo>
                    <a:pt x="21301" y="13891"/>
                  </a:lnTo>
                  <a:lnTo>
                    <a:pt x="21534" y="14721"/>
                  </a:lnTo>
                  <a:lnTo>
                    <a:pt x="21600" y="15685"/>
                  </a:lnTo>
                  <a:lnTo>
                    <a:pt x="21534" y="16541"/>
                  </a:lnTo>
                  <a:lnTo>
                    <a:pt x="21301" y="17398"/>
                  </a:lnTo>
                  <a:lnTo>
                    <a:pt x="20936" y="18147"/>
                  </a:lnTo>
                  <a:lnTo>
                    <a:pt x="20439" y="18843"/>
                  </a:lnTo>
                  <a:lnTo>
                    <a:pt x="19775" y="19459"/>
                  </a:lnTo>
                  <a:lnTo>
                    <a:pt x="19012" y="20021"/>
                  </a:lnTo>
                  <a:lnTo>
                    <a:pt x="18083" y="20476"/>
                  </a:lnTo>
                  <a:lnTo>
                    <a:pt x="17088" y="20877"/>
                  </a:lnTo>
                  <a:lnTo>
                    <a:pt x="15926" y="21172"/>
                  </a:lnTo>
                  <a:lnTo>
                    <a:pt x="14665" y="21413"/>
                  </a:lnTo>
                  <a:lnTo>
                    <a:pt x="13338" y="21546"/>
                  </a:lnTo>
                  <a:lnTo>
                    <a:pt x="1187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851892" y="294562"/>
              <a:ext cx="396491" cy="37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4" y="3881"/>
                  </a:moveTo>
                  <a:lnTo>
                    <a:pt x="6852" y="13463"/>
                  </a:lnTo>
                  <a:lnTo>
                    <a:pt x="14621" y="13463"/>
                  </a:lnTo>
                  <a:lnTo>
                    <a:pt x="10724" y="3881"/>
                  </a:lnTo>
                  <a:close/>
                  <a:moveTo>
                    <a:pt x="9068" y="0"/>
                  </a:moveTo>
                  <a:lnTo>
                    <a:pt x="12608" y="0"/>
                  </a:lnTo>
                  <a:lnTo>
                    <a:pt x="21600" y="21600"/>
                  </a:lnTo>
                  <a:lnTo>
                    <a:pt x="17881" y="21600"/>
                  </a:lnTo>
                  <a:lnTo>
                    <a:pt x="15920" y="16702"/>
                  </a:lnTo>
                  <a:lnTo>
                    <a:pt x="5553" y="16702"/>
                  </a:lnTo>
                  <a:lnTo>
                    <a:pt x="3592" y="21600"/>
                  </a:lnTo>
                  <a:lnTo>
                    <a:pt x="0" y="2160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322615" y="899583"/>
              <a:ext cx="311396" cy="37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3" y="3292"/>
                  </a:moveTo>
                  <a:lnTo>
                    <a:pt x="4443" y="11830"/>
                  </a:lnTo>
                  <a:lnTo>
                    <a:pt x="10638" y="11830"/>
                  </a:lnTo>
                  <a:lnTo>
                    <a:pt x="11805" y="11777"/>
                  </a:lnTo>
                  <a:lnTo>
                    <a:pt x="12811" y="11643"/>
                  </a:lnTo>
                  <a:lnTo>
                    <a:pt x="13784" y="11429"/>
                  </a:lnTo>
                  <a:lnTo>
                    <a:pt x="14595" y="11135"/>
                  </a:lnTo>
                  <a:lnTo>
                    <a:pt x="15341" y="10760"/>
                  </a:lnTo>
                  <a:lnTo>
                    <a:pt x="15892" y="10278"/>
                  </a:lnTo>
                  <a:lnTo>
                    <a:pt x="16346" y="9716"/>
                  </a:lnTo>
                  <a:lnTo>
                    <a:pt x="16735" y="9047"/>
                  </a:lnTo>
                  <a:lnTo>
                    <a:pt x="16930" y="8324"/>
                  </a:lnTo>
                  <a:lnTo>
                    <a:pt x="16995" y="7468"/>
                  </a:lnTo>
                  <a:lnTo>
                    <a:pt x="16930" y="6665"/>
                  </a:lnTo>
                  <a:lnTo>
                    <a:pt x="16735" y="5942"/>
                  </a:lnTo>
                  <a:lnTo>
                    <a:pt x="16346" y="5326"/>
                  </a:lnTo>
                  <a:lnTo>
                    <a:pt x="15892" y="4791"/>
                  </a:lnTo>
                  <a:lnTo>
                    <a:pt x="15341" y="4309"/>
                  </a:lnTo>
                  <a:lnTo>
                    <a:pt x="14595" y="3935"/>
                  </a:lnTo>
                  <a:lnTo>
                    <a:pt x="13784" y="3667"/>
                  </a:lnTo>
                  <a:lnTo>
                    <a:pt x="12811" y="3453"/>
                  </a:lnTo>
                  <a:lnTo>
                    <a:pt x="11805" y="3346"/>
                  </a:lnTo>
                  <a:lnTo>
                    <a:pt x="10638" y="3292"/>
                  </a:lnTo>
                  <a:lnTo>
                    <a:pt x="4443" y="3292"/>
                  </a:lnTo>
                  <a:close/>
                  <a:moveTo>
                    <a:pt x="0" y="0"/>
                  </a:moveTo>
                  <a:lnTo>
                    <a:pt x="10638" y="0"/>
                  </a:lnTo>
                  <a:lnTo>
                    <a:pt x="12227" y="54"/>
                  </a:lnTo>
                  <a:lnTo>
                    <a:pt x="13719" y="214"/>
                  </a:lnTo>
                  <a:lnTo>
                    <a:pt x="15114" y="509"/>
                  </a:lnTo>
                  <a:lnTo>
                    <a:pt x="16314" y="883"/>
                  </a:lnTo>
                  <a:lnTo>
                    <a:pt x="17449" y="1365"/>
                  </a:lnTo>
                  <a:lnTo>
                    <a:pt x="18389" y="1954"/>
                  </a:lnTo>
                  <a:lnTo>
                    <a:pt x="19232" y="2623"/>
                  </a:lnTo>
                  <a:lnTo>
                    <a:pt x="19914" y="3399"/>
                  </a:lnTo>
                  <a:lnTo>
                    <a:pt x="20465" y="4256"/>
                  </a:lnTo>
                  <a:lnTo>
                    <a:pt x="20854" y="5219"/>
                  </a:lnTo>
                  <a:lnTo>
                    <a:pt x="21081" y="6263"/>
                  </a:lnTo>
                  <a:lnTo>
                    <a:pt x="21178" y="7387"/>
                  </a:lnTo>
                  <a:lnTo>
                    <a:pt x="21081" y="8485"/>
                  </a:lnTo>
                  <a:lnTo>
                    <a:pt x="20886" y="9529"/>
                  </a:lnTo>
                  <a:lnTo>
                    <a:pt x="20530" y="10465"/>
                  </a:lnTo>
                  <a:lnTo>
                    <a:pt x="20043" y="11349"/>
                  </a:lnTo>
                  <a:lnTo>
                    <a:pt x="19427" y="12125"/>
                  </a:lnTo>
                  <a:lnTo>
                    <a:pt x="18714" y="12848"/>
                  </a:lnTo>
                  <a:lnTo>
                    <a:pt x="17838" y="13436"/>
                  </a:lnTo>
                  <a:lnTo>
                    <a:pt x="16865" y="13972"/>
                  </a:lnTo>
                  <a:lnTo>
                    <a:pt x="15762" y="14373"/>
                  </a:lnTo>
                  <a:lnTo>
                    <a:pt x="21600" y="21600"/>
                  </a:lnTo>
                  <a:lnTo>
                    <a:pt x="16605" y="21600"/>
                  </a:lnTo>
                  <a:lnTo>
                    <a:pt x="11838" y="15042"/>
                  </a:lnTo>
                  <a:lnTo>
                    <a:pt x="11254" y="15069"/>
                  </a:lnTo>
                  <a:lnTo>
                    <a:pt x="4443" y="15069"/>
                  </a:lnTo>
                  <a:lnTo>
                    <a:pt x="444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851892" y="899583"/>
              <a:ext cx="396491" cy="37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4" y="3908"/>
                  </a:moveTo>
                  <a:lnTo>
                    <a:pt x="6852" y="13490"/>
                  </a:lnTo>
                  <a:lnTo>
                    <a:pt x="14621" y="13490"/>
                  </a:lnTo>
                  <a:lnTo>
                    <a:pt x="10724" y="3908"/>
                  </a:lnTo>
                  <a:close/>
                  <a:moveTo>
                    <a:pt x="9068" y="0"/>
                  </a:moveTo>
                  <a:lnTo>
                    <a:pt x="12608" y="0"/>
                  </a:lnTo>
                  <a:lnTo>
                    <a:pt x="21600" y="21600"/>
                  </a:lnTo>
                  <a:lnTo>
                    <a:pt x="17881" y="21600"/>
                  </a:lnTo>
                  <a:lnTo>
                    <a:pt x="15920" y="16702"/>
                  </a:lnTo>
                  <a:lnTo>
                    <a:pt x="5553" y="16702"/>
                  </a:lnTo>
                  <a:lnTo>
                    <a:pt x="3592" y="21600"/>
                  </a:lnTo>
                  <a:lnTo>
                    <a:pt x="0" y="21600"/>
                  </a:lnTo>
                  <a:lnTo>
                    <a:pt x="906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-1" y="-1"/>
              <a:ext cx="1571000" cy="157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9" y="1029"/>
                  </a:moveTo>
                  <a:lnTo>
                    <a:pt x="1029" y="20571"/>
                  </a:lnTo>
                  <a:lnTo>
                    <a:pt x="20571" y="20571"/>
                  </a:lnTo>
                  <a:lnTo>
                    <a:pt x="20571" y="1029"/>
                  </a:lnTo>
                  <a:lnTo>
                    <a:pt x="1029" y="1029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491" name="PlaceholderImage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494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95" name="Shape 495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sp>
        <p:nvSpPr>
          <p:cNvPr id="498" name="Shape 498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9" name="Shape 499"/>
          <p:cNvSpPr/>
          <p:nvPr/>
        </p:nvSpPr>
        <p:spPr>
          <a:xfrm>
            <a:off x="1371600" y="4262425"/>
            <a:ext cx="7333489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  <p:sp>
        <p:nvSpPr>
          <p:cNvPr id="500" name="Shape 500"/>
          <p:cNvSpPr/>
          <p:nvPr/>
        </p:nvSpPr>
        <p:spPr>
          <a:xfrm>
            <a:off x="1371600" y="7963419"/>
            <a:ext cx="7404869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Make a Positive Impression with this Clean and Strong Powerpoint Template. With </a:t>
            </a:r>
            <a:r>
              <a:rPr>
                <a:latin typeface="Roboto Medium"/>
                <a:ea typeface="Roboto Medium"/>
                <a:cs typeface="Roboto Medium"/>
                <a:sym typeface="Roboto Medium"/>
              </a:rPr>
              <a:t>BARA</a:t>
            </a:r>
            <a:r>
              <a:t> you have everything you need for a powerfull and convincing presentation. This Powerpoint Template is charged with tons of elements, layouts, maps, infographics, charts editable in excel and vector icons.</a:t>
            </a:r>
          </a:p>
        </p:txBody>
      </p:sp>
      <p:sp>
        <p:nvSpPr>
          <p:cNvPr id="501" name="Shape 501"/>
          <p:cNvSpPr/>
          <p:nvPr/>
        </p:nvSpPr>
        <p:spPr>
          <a:xfrm>
            <a:off x="1488332" y="7754111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502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3" name="PlaceholderImage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06" name="Shape 506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7" name="Shape 507"/>
          <p:cNvSpPr/>
          <p:nvPr/>
        </p:nvSpPr>
        <p:spPr>
          <a:xfrm>
            <a:off x="17629632" y="4317979"/>
            <a:ext cx="3858769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“Make a Positive Impression with this Clean and Strong Presentation Template”</a:t>
            </a:r>
          </a:p>
        </p:txBody>
      </p:sp>
      <p:sp>
        <p:nvSpPr>
          <p:cNvPr id="508" name="Shape 508"/>
          <p:cNvSpPr/>
          <p:nvPr/>
        </p:nvSpPr>
        <p:spPr>
          <a:xfrm>
            <a:off x="17629632" y="8176868"/>
            <a:ext cx="914401" cy="1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09" name="Shape 509"/>
          <p:cNvSpPr/>
          <p:nvPr/>
        </p:nvSpPr>
        <p:spPr>
          <a:xfrm>
            <a:off x="17629632" y="9670484"/>
            <a:ext cx="388958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Powerpoint Template.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/>
        </p:nvSpPr>
        <p:spPr>
          <a:xfrm>
            <a:off x="13183556" y="12026781"/>
            <a:ext cx="77152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8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www.websitename.com</a:t>
            </a:r>
          </a:p>
        </p:txBody>
      </p:sp>
      <p:pic>
        <p:nvPicPr>
          <p:cNvPr id="512" name="Placeholder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13" name="Shape 513"/>
          <p:cNvSpPr/>
          <p:nvPr>
            <p:ph type="sldNum" sz="quarter" idx="2"/>
          </p:nvPr>
        </p:nvSpPr>
        <p:spPr>
          <a:xfrm>
            <a:off x="21393309" y="12026782"/>
            <a:ext cx="231277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4" name="Shape 514"/>
          <p:cNvSpPr/>
          <p:nvPr/>
        </p:nvSpPr>
        <p:spPr>
          <a:xfrm>
            <a:off x="6839714" y="2595371"/>
            <a:ext cx="9180575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Make a Positive Impression with this Clean and Strong Presentation Template</a:t>
            </a:r>
          </a:p>
        </p:txBody>
      </p:sp>
      <p:sp>
        <p:nvSpPr>
          <p:cNvPr id="515" name="Shape 515"/>
          <p:cNvSpPr/>
          <p:nvPr/>
        </p:nvSpPr>
        <p:spPr>
          <a:xfrm>
            <a:off x="2531273" y="7458561"/>
            <a:ext cx="7404870" cy="227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3600">
                <a:solidFill>
                  <a:srgbClr val="FAFCF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"Neque porro quisquam est qui dolorem ipsum quia dolor sit amet, consectetur, adipisci velit..."</a:t>
            </a:r>
          </a:p>
        </p:txBody>
      </p:sp>
      <p:grpSp>
        <p:nvGrpSpPr>
          <p:cNvPr id="518" name="Group 518"/>
          <p:cNvGrpSpPr/>
          <p:nvPr/>
        </p:nvGrpSpPr>
        <p:grpSpPr>
          <a:xfrm>
            <a:off x="12943526" y="7723240"/>
            <a:ext cx="7955282" cy="1837448"/>
            <a:chOff x="0" y="0"/>
            <a:chExt cx="7955280" cy="1837446"/>
          </a:xfrm>
        </p:grpSpPr>
        <p:sp>
          <p:nvSpPr>
            <p:cNvPr id="516" name="Shape 516"/>
            <p:cNvSpPr/>
            <p:nvPr/>
          </p:nvSpPr>
          <p:spPr>
            <a:xfrm>
              <a:off x="0" y="209306"/>
              <a:ext cx="7955281" cy="162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  <a:defRPr sz="1800">
                  <a:solidFill>
                    <a:srgbClr val="FAFCFC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pPr>
              <a:r>
                <a:t>Make a Positive Impression with this Clean and Strong Powerpoint Template. With </a:t>
              </a:r>
              <a:r>
                <a:rPr>
                  <a:latin typeface="Roboto Medium"/>
                  <a:ea typeface="Roboto Medium"/>
                  <a:cs typeface="Roboto Medium"/>
                  <a:sym typeface="Roboto Medium"/>
                </a:rPr>
                <a:t>BARA</a:t>
              </a:r>
              <a:r>
                <a:t> you have everything you need for a powerfull and convincing presentation. This Powerpoint Template is charged with tons of elements, layouts, maps, infographics, charts editable in excel and vector icons.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0" y="0"/>
              <a:ext cx="914401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292A2E"/>
      </a:dk1>
      <a:lt1>
        <a:srgbClr val="F8FAFB"/>
      </a:lt1>
      <a:dk2>
        <a:srgbClr val="A7A7A7"/>
      </a:dk2>
      <a:lt2>
        <a:srgbClr val="535353"/>
      </a:lt2>
      <a:accent1>
        <a:srgbClr val="0F85F1"/>
      </a:accent1>
      <a:accent2>
        <a:srgbClr val="00A8A7"/>
      </a:accent2>
      <a:accent3>
        <a:srgbClr val="5A6C90"/>
      </a:accent3>
      <a:accent4>
        <a:srgbClr val="434F5A"/>
      </a:accent4>
      <a:accent5>
        <a:srgbClr val="A5A5A5"/>
      </a:accent5>
      <a:accent6>
        <a:srgbClr val="44546A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765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8FAF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765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8FAF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85F1"/>
      </a:accent1>
      <a:accent2>
        <a:srgbClr val="00A8A7"/>
      </a:accent2>
      <a:accent3>
        <a:srgbClr val="5A6C90"/>
      </a:accent3>
      <a:accent4>
        <a:srgbClr val="434F5A"/>
      </a:accent4>
      <a:accent5>
        <a:srgbClr val="A5A5A5"/>
      </a:accent5>
      <a:accent6>
        <a:srgbClr val="44546A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765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8FAF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765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8FAF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